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7" r:id="rId2"/>
  </p:sldMasterIdLst>
  <p:sldIdLst>
    <p:sldId id="298" r:id="rId3"/>
    <p:sldId id="296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7" r:id="rId23"/>
    <p:sldId id="289" r:id="rId24"/>
    <p:sldId id="290" r:id="rId25"/>
    <p:sldId id="299" r:id="rId26"/>
    <p:sldId id="291" r:id="rId27"/>
    <p:sldId id="292" r:id="rId28"/>
    <p:sldId id="300" r:id="rId29"/>
    <p:sldId id="293" r:id="rId30"/>
    <p:sldId id="294" r:id="rId31"/>
    <p:sldId id="295" r:id="rId32"/>
    <p:sldId id="301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A7A60"/>
    <a:srgbClr val="F6C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68" d="100"/>
          <a:sy n="68" d="100"/>
        </p:scale>
        <p:origin x="4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03 w 3934"/>
                <a:gd name="T3" fmla="*/ 1331 h 1505"/>
                <a:gd name="T4" fmla="*/ 1245 w 3934"/>
                <a:gd name="T5" fmla="*/ 1157 h 1505"/>
                <a:gd name="T6" fmla="*/ 1768 w 3934"/>
                <a:gd name="T7" fmla="*/ 977 h 1505"/>
                <a:gd name="T8" fmla="*/ 2274 w 3934"/>
                <a:gd name="T9" fmla="*/ 792 h 1505"/>
                <a:gd name="T10" fmla="*/ 2520 w 3934"/>
                <a:gd name="T11" fmla="*/ 696 h 1505"/>
                <a:gd name="T12" fmla="*/ 2754 w 3934"/>
                <a:gd name="T13" fmla="*/ 606 h 1505"/>
                <a:gd name="T14" fmla="*/ 2990 w 3934"/>
                <a:gd name="T15" fmla="*/ 510 h 1505"/>
                <a:gd name="T16" fmla="*/ 3219 w 3934"/>
                <a:gd name="T17" fmla="*/ 420 h 1505"/>
                <a:gd name="T18" fmla="*/ 3428 w 3934"/>
                <a:gd name="T19" fmla="*/ 324 h 1505"/>
                <a:gd name="T20" fmla="*/ 3639 w 3934"/>
                <a:gd name="T21" fmla="*/ 234 h 1505"/>
                <a:gd name="T22" fmla="*/ 3843 w 3934"/>
                <a:gd name="T23" fmla="*/ 138 h 1505"/>
                <a:gd name="T24" fmla="*/ 4030 w 3934"/>
                <a:gd name="T25" fmla="*/ 48 h 1505"/>
                <a:gd name="T26" fmla="*/ 4030 w 3934"/>
                <a:gd name="T27" fmla="*/ 0 h 1505"/>
                <a:gd name="T28" fmla="*/ 3836 w 3934"/>
                <a:gd name="T29" fmla="*/ 96 h 1505"/>
                <a:gd name="T30" fmla="*/ 3627 w 3934"/>
                <a:gd name="T31" fmla="*/ 192 h 1505"/>
                <a:gd name="T32" fmla="*/ 3410 w 3934"/>
                <a:gd name="T33" fmla="*/ 288 h 1505"/>
                <a:gd name="T34" fmla="*/ 3195 w 3934"/>
                <a:gd name="T35" fmla="*/ 384 h 1505"/>
                <a:gd name="T36" fmla="*/ 2960 w 3934"/>
                <a:gd name="T37" fmla="*/ 480 h 1505"/>
                <a:gd name="T38" fmla="*/ 2718 w 3934"/>
                <a:gd name="T39" fmla="*/ 576 h 1505"/>
                <a:gd name="T40" fmla="*/ 2465 w 3934"/>
                <a:gd name="T41" fmla="*/ 672 h 1505"/>
                <a:gd name="T42" fmla="*/ 2220 w 3934"/>
                <a:gd name="T43" fmla="*/ 768 h 1505"/>
                <a:gd name="T44" fmla="*/ 1955 w 3934"/>
                <a:gd name="T45" fmla="*/ 864 h 1505"/>
                <a:gd name="T46" fmla="*/ 1690 w 3934"/>
                <a:gd name="T47" fmla="*/ 960 h 1505"/>
                <a:gd name="T48" fmla="*/ 1136 w 3934"/>
                <a:gd name="T49" fmla="*/ 1145 h 1505"/>
                <a:gd name="T50" fmla="*/ 578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66 w 1728"/>
                <a:gd name="T3" fmla="*/ 527 h 689"/>
                <a:gd name="T4" fmla="*/ 987 w 1728"/>
                <a:gd name="T5" fmla="*/ 365 h 689"/>
                <a:gd name="T6" fmla="*/ 1184 w 1728"/>
                <a:gd name="T7" fmla="*/ 287 h 689"/>
                <a:gd name="T8" fmla="*/ 1389 w 1728"/>
                <a:gd name="T9" fmla="*/ 203 h 689"/>
                <a:gd name="T10" fmla="*/ 1587 w 1728"/>
                <a:gd name="T11" fmla="*/ 126 h 689"/>
                <a:gd name="T12" fmla="*/ 1768 w 1728"/>
                <a:gd name="T13" fmla="*/ 48 h 689"/>
                <a:gd name="T14" fmla="*/ 1768 w 1728"/>
                <a:gd name="T15" fmla="*/ 0 h 689"/>
                <a:gd name="T16" fmla="*/ 1564 w 1728"/>
                <a:gd name="T17" fmla="*/ 84 h 689"/>
                <a:gd name="T18" fmla="*/ 1359 w 1728"/>
                <a:gd name="T19" fmla="*/ 167 h 689"/>
                <a:gd name="T20" fmla="*/ 1142 w 1728"/>
                <a:gd name="T21" fmla="*/ 257 h 689"/>
                <a:gd name="T22" fmla="*/ 927 w 1728"/>
                <a:gd name="T23" fmla="*/ 341 h 689"/>
                <a:gd name="T24" fmla="*/ 462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97 w 5561"/>
                <a:gd name="T1" fmla="*/ 929 h 3447"/>
                <a:gd name="T2" fmla="*/ 5673 w 5561"/>
                <a:gd name="T3" fmla="*/ 773 h 3447"/>
                <a:gd name="T4" fmla="*/ 5589 w 5561"/>
                <a:gd name="T5" fmla="*/ 629 h 3447"/>
                <a:gd name="T6" fmla="*/ 5458 w 5561"/>
                <a:gd name="T7" fmla="*/ 492 h 3447"/>
                <a:gd name="T8" fmla="*/ 5276 w 5561"/>
                <a:gd name="T9" fmla="*/ 366 h 3447"/>
                <a:gd name="T10" fmla="*/ 5041 w 5561"/>
                <a:gd name="T11" fmla="*/ 252 h 3447"/>
                <a:gd name="T12" fmla="*/ 4765 w 5561"/>
                <a:gd name="T13" fmla="*/ 144 h 3447"/>
                <a:gd name="T14" fmla="*/ 4447 w 5561"/>
                <a:gd name="T15" fmla="*/ 48 h 3447"/>
                <a:gd name="T16" fmla="*/ 4096 w 5561"/>
                <a:gd name="T17" fmla="*/ 0 h 3447"/>
                <a:gd name="T18" fmla="*/ 4466 w 5561"/>
                <a:gd name="T19" fmla="*/ 90 h 3447"/>
                <a:gd name="T20" fmla="*/ 4784 w 5561"/>
                <a:gd name="T21" fmla="*/ 192 h 3447"/>
                <a:gd name="T22" fmla="*/ 5053 w 5561"/>
                <a:gd name="T23" fmla="*/ 306 h 3447"/>
                <a:gd name="T24" fmla="*/ 5276 w 5561"/>
                <a:gd name="T25" fmla="*/ 426 h 3447"/>
                <a:gd name="T26" fmla="*/ 5445 w 5561"/>
                <a:gd name="T27" fmla="*/ 557 h 3447"/>
                <a:gd name="T28" fmla="*/ 5565 w 5561"/>
                <a:gd name="T29" fmla="*/ 701 h 3447"/>
                <a:gd name="T30" fmla="*/ 5625 w 5561"/>
                <a:gd name="T31" fmla="*/ 851 h 3447"/>
                <a:gd name="T32" fmla="*/ 5625 w 5561"/>
                <a:gd name="T33" fmla="*/ 1013 h 3447"/>
                <a:gd name="T34" fmla="*/ 5577 w 5561"/>
                <a:gd name="T35" fmla="*/ 1163 h 3447"/>
                <a:gd name="T36" fmla="*/ 5477 w 5561"/>
                <a:gd name="T37" fmla="*/ 1319 h 3447"/>
                <a:gd name="T38" fmla="*/ 5330 w 5561"/>
                <a:gd name="T39" fmla="*/ 1475 h 3447"/>
                <a:gd name="T40" fmla="*/ 5141 w 5561"/>
                <a:gd name="T41" fmla="*/ 1630 h 3447"/>
                <a:gd name="T42" fmla="*/ 4909 w 5561"/>
                <a:gd name="T43" fmla="*/ 1786 h 3447"/>
                <a:gd name="T44" fmla="*/ 4638 w 5561"/>
                <a:gd name="T45" fmla="*/ 1948 h 3447"/>
                <a:gd name="T46" fmla="*/ 4319 w 5561"/>
                <a:gd name="T47" fmla="*/ 2104 h 3447"/>
                <a:gd name="T48" fmla="*/ 3971 w 5561"/>
                <a:gd name="T49" fmla="*/ 2260 h 3447"/>
                <a:gd name="T50" fmla="*/ 3586 w 5561"/>
                <a:gd name="T51" fmla="*/ 2416 h 3447"/>
                <a:gd name="T52" fmla="*/ 3162 w 5561"/>
                <a:gd name="T53" fmla="*/ 2566 h 3447"/>
                <a:gd name="T54" fmla="*/ 2707 w 5561"/>
                <a:gd name="T55" fmla="*/ 2715 h 3447"/>
                <a:gd name="T56" fmla="*/ 2220 w 5561"/>
                <a:gd name="T57" fmla="*/ 2865 h 3447"/>
                <a:gd name="T58" fmla="*/ 1702 w 5561"/>
                <a:gd name="T59" fmla="*/ 3009 h 3447"/>
                <a:gd name="T60" fmla="*/ 1165 w 5561"/>
                <a:gd name="T61" fmla="*/ 3147 h 3447"/>
                <a:gd name="T62" fmla="*/ 596 w 5561"/>
                <a:gd name="T63" fmla="*/ 3279 h 3447"/>
                <a:gd name="T64" fmla="*/ 0 w 5561"/>
                <a:gd name="T65" fmla="*/ 3447 h 3447"/>
                <a:gd name="T66" fmla="*/ 891 w 5561"/>
                <a:gd name="T67" fmla="*/ 3249 h 3447"/>
                <a:gd name="T68" fmla="*/ 1449 w 5561"/>
                <a:gd name="T69" fmla="*/ 3105 h 3447"/>
                <a:gd name="T70" fmla="*/ 1985 w 5561"/>
                <a:gd name="T71" fmla="*/ 2961 h 3447"/>
                <a:gd name="T72" fmla="*/ 2495 w 5561"/>
                <a:gd name="T73" fmla="*/ 2817 h 3447"/>
                <a:gd name="T74" fmla="*/ 2972 w 5561"/>
                <a:gd name="T75" fmla="*/ 2668 h 3447"/>
                <a:gd name="T76" fmla="*/ 3410 w 5561"/>
                <a:gd name="T77" fmla="*/ 2512 h 3447"/>
                <a:gd name="T78" fmla="*/ 3824 w 5561"/>
                <a:gd name="T79" fmla="*/ 2356 h 3447"/>
                <a:gd name="T80" fmla="*/ 4200 w 5561"/>
                <a:gd name="T81" fmla="*/ 2200 h 3447"/>
                <a:gd name="T82" fmla="*/ 4537 w 5561"/>
                <a:gd name="T83" fmla="*/ 2038 h 3447"/>
                <a:gd name="T84" fmla="*/ 4836 w 5561"/>
                <a:gd name="T85" fmla="*/ 1876 h 3447"/>
                <a:gd name="T86" fmla="*/ 5090 w 5561"/>
                <a:gd name="T87" fmla="*/ 1720 h 3447"/>
                <a:gd name="T88" fmla="*/ 5306 w 5561"/>
                <a:gd name="T89" fmla="*/ 1559 h 3447"/>
                <a:gd name="T90" fmla="*/ 5471 w 5561"/>
                <a:gd name="T91" fmla="*/ 1397 h 3447"/>
                <a:gd name="T92" fmla="*/ 5595 w 5561"/>
                <a:gd name="T93" fmla="*/ 1241 h 3447"/>
                <a:gd name="T94" fmla="*/ 5673 w 5561"/>
                <a:gd name="T95" fmla="*/ 1085 h 3447"/>
                <a:gd name="T96" fmla="*/ 5691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884 w 5740"/>
                <a:gd name="T1" fmla="*/ 0 h 2098"/>
                <a:gd name="T2" fmla="*/ 5782 w 5740"/>
                <a:gd name="T3" fmla="*/ 72 h 2098"/>
                <a:gd name="T4" fmla="*/ 5678 w 5740"/>
                <a:gd name="T5" fmla="*/ 138 h 2098"/>
                <a:gd name="T6" fmla="*/ 5559 w 5740"/>
                <a:gd name="T7" fmla="*/ 210 h 2098"/>
                <a:gd name="T8" fmla="*/ 5440 w 5740"/>
                <a:gd name="T9" fmla="*/ 276 h 2098"/>
                <a:gd name="T10" fmla="*/ 5180 w 5740"/>
                <a:gd name="T11" fmla="*/ 414 h 2098"/>
                <a:gd name="T12" fmla="*/ 4897 w 5740"/>
                <a:gd name="T13" fmla="*/ 552 h 2098"/>
                <a:gd name="T14" fmla="*/ 4590 w 5740"/>
                <a:gd name="T15" fmla="*/ 690 h 2098"/>
                <a:gd name="T16" fmla="*/ 4266 w 5740"/>
                <a:gd name="T17" fmla="*/ 827 h 2098"/>
                <a:gd name="T18" fmla="*/ 3923 w 5740"/>
                <a:gd name="T19" fmla="*/ 959 h 2098"/>
                <a:gd name="T20" fmla="*/ 3556 w 5740"/>
                <a:gd name="T21" fmla="*/ 1091 h 2098"/>
                <a:gd name="T22" fmla="*/ 3171 w 5740"/>
                <a:gd name="T23" fmla="*/ 1223 h 2098"/>
                <a:gd name="T24" fmla="*/ 2767 w 5740"/>
                <a:gd name="T25" fmla="*/ 1355 h 2098"/>
                <a:gd name="T26" fmla="*/ 2340 w 5740"/>
                <a:gd name="T27" fmla="*/ 1481 h 2098"/>
                <a:gd name="T28" fmla="*/ 1908 w 5740"/>
                <a:gd name="T29" fmla="*/ 1601 h 2098"/>
                <a:gd name="T30" fmla="*/ 1452 w 5740"/>
                <a:gd name="T31" fmla="*/ 1721 h 2098"/>
                <a:gd name="T32" fmla="*/ 981 w 5740"/>
                <a:gd name="T33" fmla="*/ 1834 h 2098"/>
                <a:gd name="T34" fmla="*/ 500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93 w 5740"/>
                <a:gd name="T41" fmla="*/ 1990 h 2098"/>
                <a:gd name="T42" fmla="*/ 975 w 5740"/>
                <a:gd name="T43" fmla="*/ 1882 h 2098"/>
                <a:gd name="T44" fmla="*/ 1437 w 5740"/>
                <a:gd name="T45" fmla="*/ 1763 h 2098"/>
                <a:gd name="T46" fmla="*/ 1890 w 5740"/>
                <a:gd name="T47" fmla="*/ 1649 h 2098"/>
                <a:gd name="T48" fmla="*/ 2322 w 5740"/>
                <a:gd name="T49" fmla="*/ 1523 h 2098"/>
                <a:gd name="T50" fmla="*/ 2747 w 5740"/>
                <a:gd name="T51" fmla="*/ 1397 h 2098"/>
                <a:gd name="T52" fmla="*/ 3147 w 5740"/>
                <a:gd name="T53" fmla="*/ 1271 h 2098"/>
                <a:gd name="T54" fmla="*/ 3532 w 5740"/>
                <a:gd name="T55" fmla="*/ 1139 h 2098"/>
                <a:gd name="T56" fmla="*/ 3899 w 5740"/>
                <a:gd name="T57" fmla="*/ 1007 h 2098"/>
                <a:gd name="T58" fmla="*/ 4242 w 5740"/>
                <a:gd name="T59" fmla="*/ 875 h 2098"/>
                <a:gd name="T60" fmla="*/ 4572 w 5740"/>
                <a:gd name="T61" fmla="*/ 737 h 2098"/>
                <a:gd name="T62" fmla="*/ 4879 w 5740"/>
                <a:gd name="T63" fmla="*/ 600 h 2098"/>
                <a:gd name="T64" fmla="*/ 5168 w 5740"/>
                <a:gd name="T65" fmla="*/ 462 h 2098"/>
                <a:gd name="T66" fmla="*/ 5428 w 5740"/>
                <a:gd name="T67" fmla="*/ 324 h 2098"/>
                <a:gd name="T68" fmla="*/ 5672 w 5740"/>
                <a:gd name="T69" fmla="*/ 186 h 2098"/>
                <a:gd name="T70" fmla="*/ 5884 w 5740"/>
                <a:gd name="T71" fmla="*/ 48 h 2098"/>
                <a:gd name="T72" fmla="*/ 5884 w 5740"/>
                <a:gd name="T73" fmla="*/ 0 h 2098"/>
                <a:gd name="T74" fmla="*/ 5884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03 w 1955"/>
                <a:gd name="T1" fmla="*/ 485 h 1265"/>
                <a:gd name="T2" fmla="*/ 1949 w 1955"/>
                <a:gd name="T3" fmla="*/ 390 h 1265"/>
                <a:gd name="T4" fmla="*/ 1813 w 1955"/>
                <a:gd name="T5" fmla="*/ 306 h 1265"/>
                <a:gd name="T6" fmla="*/ 1619 w 1955"/>
                <a:gd name="T7" fmla="*/ 228 h 1265"/>
                <a:gd name="T8" fmla="*/ 1359 w 1955"/>
                <a:gd name="T9" fmla="*/ 162 h 1265"/>
                <a:gd name="T10" fmla="*/ 1034 w 1955"/>
                <a:gd name="T11" fmla="*/ 102 h 1265"/>
                <a:gd name="T12" fmla="*/ 662 w 1955"/>
                <a:gd name="T13" fmla="*/ 54 h 1265"/>
                <a:gd name="T14" fmla="*/ 235 w 1955"/>
                <a:gd name="T15" fmla="*/ 18 h 1265"/>
                <a:gd name="T16" fmla="*/ 0 w 1955"/>
                <a:gd name="T17" fmla="*/ 12 h 1265"/>
                <a:gd name="T18" fmla="*/ 439 w 1955"/>
                <a:gd name="T19" fmla="*/ 48 h 1265"/>
                <a:gd name="T20" fmla="*/ 836 w 1955"/>
                <a:gd name="T21" fmla="*/ 90 h 1265"/>
                <a:gd name="T22" fmla="*/ 1180 w 1955"/>
                <a:gd name="T23" fmla="*/ 144 h 1265"/>
                <a:gd name="T24" fmla="*/ 1455 w 1955"/>
                <a:gd name="T25" fmla="*/ 204 h 1265"/>
                <a:gd name="T26" fmla="*/ 1678 w 1955"/>
                <a:gd name="T27" fmla="*/ 276 h 1265"/>
                <a:gd name="T28" fmla="*/ 1842 w 1955"/>
                <a:gd name="T29" fmla="*/ 360 h 1265"/>
                <a:gd name="T30" fmla="*/ 1931 w 1955"/>
                <a:gd name="T31" fmla="*/ 443 h 1265"/>
                <a:gd name="T32" fmla="*/ 1949 w 1955"/>
                <a:gd name="T33" fmla="*/ 539 h 1265"/>
                <a:gd name="T34" fmla="*/ 1902 w 1955"/>
                <a:gd name="T35" fmla="*/ 629 h 1265"/>
                <a:gd name="T36" fmla="*/ 1786 w 1955"/>
                <a:gd name="T37" fmla="*/ 719 h 1265"/>
                <a:gd name="T38" fmla="*/ 1619 w 1955"/>
                <a:gd name="T39" fmla="*/ 809 h 1265"/>
                <a:gd name="T40" fmla="*/ 1389 w 1955"/>
                <a:gd name="T41" fmla="*/ 899 h 1265"/>
                <a:gd name="T42" fmla="*/ 1112 w 1955"/>
                <a:gd name="T43" fmla="*/ 989 h 1265"/>
                <a:gd name="T44" fmla="*/ 781 w 1955"/>
                <a:gd name="T45" fmla="*/ 1073 h 1265"/>
                <a:gd name="T46" fmla="*/ 415 w 1955"/>
                <a:gd name="T47" fmla="*/ 1157 h 1265"/>
                <a:gd name="T48" fmla="*/ 0 w 1955"/>
                <a:gd name="T49" fmla="*/ 1241 h 1265"/>
                <a:gd name="T50" fmla="*/ 223 w 1955"/>
                <a:gd name="T51" fmla="*/ 1223 h 1265"/>
                <a:gd name="T52" fmla="*/ 626 w 1955"/>
                <a:gd name="T53" fmla="*/ 1139 h 1265"/>
                <a:gd name="T54" fmla="*/ 981 w 1955"/>
                <a:gd name="T55" fmla="*/ 1049 h 1265"/>
                <a:gd name="T56" fmla="*/ 1294 w 1955"/>
                <a:gd name="T57" fmla="*/ 959 h 1265"/>
                <a:gd name="T58" fmla="*/ 1553 w 1955"/>
                <a:gd name="T59" fmla="*/ 863 h 1265"/>
                <a:gd name="T60" fmla="*/ 1756 w 1955"/>
                <a:gd name="T61" fmla="*/ 767 h 1265"/>
                <a:gd name="T62" fmla="*/ 1908 w 1955"/>
                <a:gd name="T63" fmla="*/ 677 h 1265"/>
                <a:gd name="T64" fmla="*/ 1985 w 1955"/>
                <a:gd name="T65" fmla="*/ 581 h 1265"/>
                <a:gd name="T66" fmla="*/ 2003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814 w 4694"/>
                <a:gd name="T1" fmla="*/ 797 h 2901"/>
                <a:gd name="T2" fmla="*/ 4784 w 4694"/>
                <a:gd name="T3" fmla="*/ 665 h 2901"/>
                <a:gd name="T4" fmla="*/ 4706 w 4694"/>
                <a:gd name="T5" fmla="*/ 540 h 2901"/>
                <a:gd name="T6" fmla="*/ 4580 w 4694"/>
                <a:gd name="T7" fmla="*/ 426 h 2901"/>
                <a:gd name="T8" fmla="*/ 4411 w 4694"/>
                <a:gd name="T9" fmla="*/ 312 h 2901"/>
                <a:gd name="T10" fmla="*/ 4188 w 4694"/>
                <a:gd name="T11" fmla="*/ 216 h 2901"/>
                <a:gd name="T12" fmla="*/ 3930 w 4694"/>
                <a:gd name="T13" fmla="*/ 120 h 2901"/>
                <a:gd name="T14" fmla="*/ 3630 w 4694"/>
                <a:gd name="T15" fmla="*/ 36 h 2901"/>
                <a:gd name="T16" fmla="*/ 3285 w 4694"/>
                <a:gd name="T17" fmla="*/ 0 h 2901"/>
                <a:gd name="T18" fmla="*/ 3630 w 4694"/>
                <a:gd name="T19" fmla="*/ 78 h 2901"/>
                <a:gd name="T20" fmla="*/ 3930 w 4694"/>
                <a:gd name="T21" fmla="*/ 162 h 2901"/>
                <a:gd name="T22" fmla="*/ 4188 w 4694"/>
                <a:gd name="T23" fmla="*/ 258 h 2901"/>
                <a:gd name="T24" fmla="*/ 4399 w 4694"/>
                <a:gd name="T25" fmla="*/ 366 h 2901"/>
                <a:gd name="T26" fmla="*/ 4556 w 4694"/>
                <a:gd name="T27" fmla="*/ 480 h 2901"/>
                <a:gd name="T28" fmla="*/ 4670 w 4694"/>
                <a:gd name="T29" fmla="*/ 605 h 2901"/>
                <a:gd name="T30" fmla="*/ 4730 w 4694"/>
                <a:gd name="T31" fmla="*/ 737 h 2901"/>
                <a:gd name="T32" fmla="*/ 4730 w 4694"/>
                <a:gd name="T33" fmla="*/ 875 h 2901"/>
                <a:gd name="T34" fmla="*/ 4688 w 4694"/>
                <a:gd name="T35" fmla="*/ 1001 h 2901"/>
                <a:gd name="T36" fmla="*/ 4606 w 4694"/>
                <a:gd name="T37" fmla="*/ 1127 h 2901"/>
                <a:gd name="T38" fmla="*/ 4483 w 4694"/>
                <a:gd name="T39" fmla="*/ 1259 h 2901"/>
                <a:gd name="T40" fmla="*/ 4326 w 4694"/>
                <a:gd name="T41" fmla="*/ 1385 h 2901"/>
                <a:gd name="T42" fmla="*/ 4128 w 4694"/>
                <a:gd name="T43" fmla="*/ 1517 h 2901"/>
                <a:gd name="T44" fmla="*/ 3899 w 4694"/>
                <a:gd name="T45" fmla="*/ 1648 h 2901"/>
                <a:gd name="T46" fmla="*/ 3637 w 4694"/>
                <a:gd name="T47" fmla="*/ 1774 h 2901"/>
                <a:gd name="T48" fmla="*/ 3344 w 4694"/>
                <a:gd name="T49" fmla="*/ 1906 h 2901"/>
                <a:gd name="T50" fmla="*/ 3018 w 4694"/>
                <a:gd name="T51" fmla="*/ 2032 h 2901"/>
                <a:gd name="T52" fmla="*/ 2659 w 4694"/>
                <a:gd name="T53" fmla="*/ 2164 h 2901"/>
                <a:gd name="T54" fmla="*/ 2280 w 4694"/>
                <a:gd name="T55" fmla="*/ 2284 h 2901"/>
                <a:gd name="T56" fmla="*/ 1872 w 4694"/>
                <a:gd name="T57" fmla="*/ 2410 h 2901"/>
                <a:gd name="T58" fmla="*/ 1436 w 4694"/>
                <a:gd name="T59" fmla="*/ 2530 h 2901"/>
                <a:gd name="T60" fmla="*/ 500 w 4694"/>
                <a:gd name="T61" fmla="*/ 2757 h 2901"/>
                <a:gd name="T62" fmla="*/ 0 w 4694"/>
                <a:gd name="T63" fmla="*/ 2901 h 2901"/>
                <a:gd name="T64" fmla="*/ 993 w 4694"/>
                <a:gd name="T65" fmla="*/ 2674 h 2901"/>
                <a:gd name="T66" fmla="*/ 1678 w 4694"/>
                <a:gd name="T67" fmla="*/ 2494 h 2901"/>
                <a:gd name="T68" fmla="*/ 2113 w 4694"/>
                <a:gd name="T69" fmla="*/ 2374 h 2901"/>
                <a:gd name="T70" fmla="*/ 2515 w 4694"/>
                <a:gd name="T71" fmla="*/ 2248 h 2901"/>
                <a:gd name="T72" fmla="*/ 2888 w 4694"/>
                <a:gd name="T73" fmla="*/ 2116 h 2901"/>
                <a:gd name="T74" fmla="*/ 3231 w 4694"/>
                <a:gd name="T75" fmla="*/ 1984 h 2901"/>
                <a:gd name="T76" fmla="*/ 3550 w 4694"/>
                <a:gd name="T77" fmla="*/ 1858 h 2901"/>
                <a:gd name="T78" fmla="*/ 3833 w 4694"/>
                <a:gd name="T79" fmla="*/ 1720 h 2901"/>
                <a:gd name="T80" fmla="*/ 4086 w 4694"/>
                <a:gd name="T81" fmla="*/ 1589 h 2901"/>
                <a:gd name="T82" fmla="*/ 4300 w 4694"/>
                <a:gd name="T83" fmla="*/ 1457 h 2901"/>
                <a:gd name="T84" fmla="*/ 4483 w 4694"/>
                <a:gd name="T85" fmla="*/ 1325 h 2901"/>
                <a:gd name="T86" fmla="*/ 4625 w 4694"/>
                <a:gd name="T87" fmla="*/ 1193 h 2901"/>
                <a:gd name="T88" fmla="*/ 4730 w 4694"/>
                <a:gd name="T89" fmla="*/ 1061 h 2901"/>
                <a:gd name="T90" fmla="*/ 4790 w 4694"/>
                <a:gd name="T91" fmla="*/ 935 h 2901"/>
                <a:gd name="T92" fmla="*/ 480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57 w 3761"/>
                <a:gd name="T1" fmla="*/ 719 h 2356"/>
                <a:gd name="T2" fmla="*/ 3827 w 3761"/>
                <a:gd name="T3" fmla="*/ 599 h 2356"/>
                <a:gd name="T4" fmla="*/ 3749 w 3761"/>
                <a:gd name="T5" fmla="*/ 486 h 2356"/>
                <a:gd name="T6" fmla="*/ 3610 w 3761"/>
                <a:gd name="T7" fmla="*/ 378 h 2356"/>
                <a:gd name="T8" fmla="*/ 3436 w 3761"/>
                <a:gd name="T9" fmla="*/ 282 h 2356"/>
                <a:gd name="T10" fmla="*/ 3207 w 3761"/>
                <a:gd name="T11" fmla="*/ 192 h 2356"/>
                <a:gd name="T12" fmla="*/ 2936 w 3761"/>
                <a:gd name="T13" fmla="*/ 108 h 2356"/>
                <a:gd name="T14" fmla="*/ 2623 w 3761"/>
                <a:gd name="T15" fmla="*/ 36 h 2356"/>
                <a:gd name="T16" fmla="*/ 2286 w 3761"/>
                <a:gd name="T17" fmla="*/ 0 h 2356"/>
                <a:gd name="T18" fmla="*/ 2641 w 3761"/>
                <a:gd name="T19" fmla="*/ 72 h 2356"/>
                <a:gd name="T20" fmla="*/ 2948 w 3761"/>
                <a:gd name="T21" fmla="*/ 150 h 2356"/>
                <a:gd name="T22" fmla="*/ 3219 w 3761"/>
                <a:gd name="T23" fmla="*/ 234 h 2356"/>
                <a:gd name="T24" fmla="*/ 3436 w 3761"/>
                <a:gd name="T25" fmla="*/ 330 h 2356"/>
                <a:gd name="T26" fmla="*/ 3604 w 3761"/>
                <a:gd name="T27" fmla="*/ 432 h 2356"/>
                <a:gd name="T28" fmla="*/ 3719 w 3761"/>
                <a:gd name="T29" fmla="*/ 545 h 2356"/>
                <a:gd name="T30" fmla="*/ 3779 w 3761"/>
                <a:gd name="T31" fmla="*/ 665 h 2356"/>
                <a:gd name="T32" fmla="*/ 3785 w 3761"/>
                <a:gd name="T33" fmla="*/ 791 h 2356"/>
                <a:gd name="T34" fmla="*/ 3749 w 3761"/>
                <a:gd name="T35" fmla="*/ 887 h 2356"/>
                <a:gd name="T36" fmla="*/ 3687 w 3761"/>
                <a:gd name="T37" fmla="*/ 989 h 2356"/>
                <a:gd name="T38" fmla="*/ 3586 w 3761"/>
                <a:gd name="T39" fmla="*/ 1091 h 2356"/>
                <a:gd name="T40" fmla="*/ 3460 w 3761"/>
                <a:gd name="T41" fmla="*/ 1187 h 2356"/>
                <a:gd name="T42" fmla="*/ 3304 w 3761"/>
                <a:gd name="T43" fmla="*/ 1289 h 2356"/>
                <a:gd name="T44" fmla="*/ 3123 w 3761"/>
                <a:gd name="T45" fmla="*/ 1391 h 2356"/>
                <a:gd name="T46" fmla="*/ 2906 w 3761"/>
                <a:gd name="T47" fmla="*/ 1493 h 2356"/>
                <a:gd name="T48" fmla="*/ 2671 w 3761"/>
                <a:gd name="T49" fmla="*/ 1589 h 2356"/>
                <a:gd name="T50" fmla="*/ 2131 w 3761"/>
                <a:gd name="T51" fmla="*/ 1786 h 2356"/>
                <a:gd name="T52" fmla="*/ 1499 w 3761"/>
                <a:gd name="T53" fmla="*/ 1972 h 2356"/>
                <a:gd name="T54" fmla="*/ 781 w 3761"/>
                <a:gd name="T55" fmla="*/ 2158 h 2356"/>
                <a:gd name="T56" fmla="*/ 0 w 3761"/>
                <a:gd name="T57" fmla="*/ 2326 h 2356"/>
                <a:gd name="T58" fmla="*/ 409 w 3761"/>
                <a:gd name="T59" fmla="*/ 2272 h 2356"/>
                <a:gd name="T60" fmla="*/ 1174 w 3761"/>
                <a:gd name="T61" fmla="*/ 2092 h 2356"/>
                <a:gd name="T62" fmla="*/ 1860 w 3761"/>
                <a:gd name="T63" fmla="*/ 1900 h 2356"/>
                <a:gd name="T64" fmla="*/ 2456 w 3761"/>
                <a:gd name="T65" fmla="*/ 1702 h 2356"/>
                <a:gd name="T66" fmla="*/ 2719 w 3761"/>
                <a:gd name="T67" fmla="*/ 1607 h 2356"/>
                <a:gd name="T68" fmla="*/ 2954 w 3761"/>
                <a:gd name="T69" fmla="*/ 1505 h 2356"/>
                <a:gd name="T70" fmla="*/ 3171 w 3761"/>
                <a:gd name="T71" fmla="*/ 1403 h 2356"/>
                <a:gd name="T72" fmla="*/ 3363 w 3761"/>
                <a:gd name="T73" fmla="*/ 1301 h 2356"/>
                <a:gd name="T74" fmla="*/ 3520 w 3761"/>
                <a:gd name="T75" fmla="*/ 1193 h 2356"/>
                <a:gd name="T76" fmla="*/ 3649 w 3761"/>
                <a:gd name="T77" fmla="*/ 1091 h 2356"/>
                <a:gd name="T78" fmla="*/ 3749 w 3761"/>
                <a:gd name="T79" fmla="*/ 989 h 2356"/>
                <a:gd name="T80" fmla="*/ 3815 w 3761"/>
                <a:gd name="T81" fmla="*/ 887 h 2356"/>
                <a:gd name="T82" fmla="*/ 3851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96 w 2924"/>
                <a:gd name="T1" fmla="*/ 647 h 1846"/>
                <a:gd name="T2" fmla="*/ 2948 w 2924"/>
                <a:gd name="T3" fmla="*/ 528 h 1846"/>
                <a:gd name="T4" fmla="*/ 2820 w 2924"/>
                <a:gd name="T5" fmla="*/ 414 h 1846"/>
                <a:gd name="T6" fmla="*/ 2623 w 2924"/>
                <a:gd name="T7" fmla="*/ 318 h 1846"/>
                <a:gd name="T8" fmla="*/ 2358 w 2924"/>
                <a:gd name="T9" fmla="*/ 228 h 1846"/>
                <a:gd name="T10" fmla="*/ 2033 w 2924"/>
                <a:gd name="T11" fmla="*/ 150 h 1846"/>
                <a:gd name="T12" fmla="*/ 1648 w 2924"/>
                <a:gd name="T13" fmla="*/ 78 h 1846"/>
                <a:gd name="T14" fmla="*/ 1210 w 2924"/>
                <a:gd name="T15" fmla="*/ 24 h 1846"/>
                <a:gd name="T16" fmla="*/ 710 w 2924"/>
                <a:gd name="T17" fmla="*/ 0 h 1846"/>
                <a:gd name="T18" fmla="*/ 1222 w 2924"/>
                <a:gd name="T19" fmla="*/ 48 h 1846"/>
                <a:gd name="T20" fmla="*/ 1666 w 2924"/>
                <a:gd name="T21" fmla="*/ 108 h 1846"/>
                <a:gd name="T22" fmla="*/ 2057 w 2924"/>
                <a:gd name="T23" fmla="*/ 180 h 1846"/>
                <a:gd name="T24" fmla="*/ 2382 w 2924"/>
                <a:gd name="T25" fmla="*/ 264 h 1846"/>
                <a:gd name="T26" fmla="*/ 2635 w 2924"/>
                <a:gd name="T27" fmla="*/ 360 h 1846"/>
                <a:gd name="T28" fmla="*/ 2820 w 2924"/>
                <a:gd name="T29" fmla="*/ 468 h 1846"/>
                <a:gd name="T30" fmla="*/ 2918 w 2924"/>
                <a:gd name="T31" fmla="*/ 587 h 1846"/>
                <a:gd name="T32" fmla="*/ 2936 w 2924"/>
                <a:gd name="T33" fmla="*/ 713 h 1846"/>
                <a:gd name="T34" fmla="*/ 2912 w 2924"/>
                <a:gd name="T35" fmla="*/ 785 h 1846"/>
                <a:gd name="T36" fmla="*/ 2864 w 2924"/>
                <a:gd name="T37" fmla="*/ 857 h 1846"/>
                <a:gd name="T38" fmla="*/ 2689 w 2924"/>
                <a:gd name="T39" fmla="*/ 1001 h 1846"/>
                <a:gd name="T40" fmla="*/ 2424 w 2924"/>
                <a:gd name="T41" fmla="*/ 1145 h 1846"/>
                <a:gd name="T42" fmla="*/ 2081 w 2924"/>
                <a:gd name="T43" fmla="*/ 1289 h 1846"/>
                <a:gd name="T44" fmla="*/ 1666 w 2924"/>
                <a:gd name="T45" fmla="*/ 1433 h 1846"/>
                <a:gd name="T46" fmla="*/ 1174 w 2924"/>
                <a:gd name="T47" fmla="*/ 1571 h 1846"/>
                <a:gd name="T48" fmla="*/ 620 w 2924"/>
                <a:gd name="T49" fmla="*/ 1702 h 1846"/>
                <a:gd name="T50" fmla="*/ 0 w 2924"/>
                <a:gd name="T51" fmla="*/ 1828 h 1846"/>
                <a:gd name="T52" fmla="*/ 319 w 2924"/>
                <a:gd name="T53" fmla="*/ 1780 h 1846"/>
                <a:gd name="T54" fmla="*/ 921 w 2924"/>
                <a:gd name="T55" fmla="*/ 1648 h 1846"/>
                <a:gd name="T56" fmla="*/ 1449 w 2924"/>
                <a:gd name="T57" fmla="*/ 1511 h 1846"/>
                <a:gd name="T58" fmla="*/ 1919 w 2924"/>
                <a:gd name="T59" fmla="*/ 1367 h 1846"/>
                <a:gd name="T60" fmla="*/ 2310 w 2924"/>
                <a:gd name="T61" fmla="*/ 1223 h 1846"/>
                <a:gd name="T62" fmla="*/ 2623 w 2924"/>
                <a:gd name="T63" fmla="*/ 1079 h 1846"/>
                <a:gd name="T64" fmla="*/ 2846 w 2924"/>
                <a:gd name="T65" fmla="*/ 929 h 1846"/>
                <a:gd name="T66" fmla="*/ 2948 w 2924"/>
                <a:gd name="T67" fmla="*/ 815 h 1846"/>
                <a:gd name="T68" fmla="*/ 2984 w 2924"/>
                <a:gd name="T69" fmla="*/ 743 h 1846"/>
                <a:gd name="T70" fmla="*/ 2996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3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28 w 1488"/>
                <a:gd name="T7" fmla="*/ 186 h 204"/>
                <a:gd name="T8" fmla="*/ 1439 w 1488"/>
                <a:gd name="T9" fmla="*/ 204 h 204"/>
                <a:gd name="T10" fmla="*/ 143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1 w 323"/>
                  <a:gd name="T13" fmla="*/ 18 h 162"/>
                  <a:gd name="T14" fmla="*/ 247 w 323"/>
                  <a:gd name="T15" fmla="*/ 54 h 162"/>
                  <a:gd name="T16" fmla="*/ 295 w 323"/>
                  <a:gd name="T17" fmla="*/ 90 h 162"/>
                  <a:gd name="T18" fmla="*/ 325 w 323"/>
                  <a:gd name="T19" fmla="*/ 114 h 162"/>
                  <a:gd name="T20" fmla="*/ 331 w 323"/>
                  <a:gd name="T21" fmla="*/ 126 h 162"/>
                  <a:gd name="T22" fmla="*/ 331 w 323"/>
                  <a:gd name="T23" fmla="*/ 126 h 162"/>
                  <a:gd name="T24" fmla="*/ 229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98 w 1250"/>
                  <a:gd name="T1" fmla="*/ 641 h 923"/>
                  <a:gd name="T2" fmla="*/ 1198 w 1250"/>
                  <a:gd name="T3" fmla="*/ 473 h 923"/>
                  <a:gd name="T4" fmla="*/ 1168 w 1250"/>
                  <a:gd name="T5" fmla="*/ 384 h 923"/>
                  <a:gd name="T6" fmla="*/ 1144 w 1250"/>
                  <a:gd name="T7" fmla="*/ 288 h 923"/>
                  <a:gd name="T8" fmla="*/ 1077 w 1250"/>
                  <a:gd name="T9" fmla="*/ 174 h 923"/>
                  <a:gd name="T10" fmla="*/ 1005 w 1250"/>
                  <a:gd name="T11" fmla="*/ 96 h 923"/>
                  <a:gd name="T12" fmla="*/ 987 w 1250"/>
                  <a:gd name="T13" fmla="*/ 72 h 923"/>
                  <a:gd name="T14" fmla="*/ 915 w 1250"/>
                  <a:gd name="T15" fmla="*/ 18 h 923"/>
                  <a:gd name="T16" fmla="*/ 843 w 1250"/>
                  <a:gd name="T17" fmla="*/ 6 h 923"/>
                  <a:gd name="T18" fmla="*/ 728 w 1250"/>
                  <a:gd name="T19" fmla="*/ 24 h 923"/>
                  <a:gd name="T20" fmla="*/ 680 w 1250"/>
                  <a:gd name="T21" fmla="*/ 42 h 923"/>
                  <a:gd name="T22" fmla="*/ 584 w 1250"/>
                  <a:gd name="T23" fmla="*/ 120 h 923"/>
                  <a:gd name="T24" fmla="*/ 548 w 1250"/>
                  <a:gd name="T25" fmla="*/ 228 h 923"/>
                  <a:gd name="T26" fmla="*/ 525 w 1250"/>
                  <a:gd name="T27" fmla="*/ 348 h 923"/>
                  <a:gd name="T28" fmla="*/ 439 w 1250"/>
                  <a:gd name="T29" fmla="*/ 479 h 923"/>
                  <a:gd name="T30" fmla="*/ 421 w 1250"/>
                  <a:gd name="T31" fmla="*/ 539 h 923"/>
                  <a:gd name="T32" fmla="*/ 361 w 1250"/>
                  <a:gd name="T33" fmla="*/ 599 h 923"/>
                  <a:gd name="T34" fmla="*/ 313 w 1250"/>
                  <a:gd name="T35" fmla="*/ 629 h 923"/>
                  <a:gd name="T36" fmla="*/ 301 w 1250"/>
                  <a:gd name="T37" fmla="*/ 635 h 923"/>
                  <a:gd name="T38" fmla="*/ 265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8 w 1250"/>
                  <a:gd name="T47" fmla="*/ 869 h 923"/>
                  <a:gd name="T48" fmla="*/ 656 w 1250"/>
                  <a:gd name="T49" fmla="*/ 827 h 923"/>
                  <a:gd name="T50" fmla="*/ 716 w 1250"/>
                  <a:gd name="T51" fmla="*/ 725 h 923"/>
                  <a:gd name="T52" fmla="*/ 710 w 1250"/>
                  <a:gd name="T53" fmla="*/ 611 h 923"/>
                  <a:gd name="T54" fmla="*/ 800 w 1250"/>
                  <a:gd name="T55" fmla="*/ 551 h 923"/>
                  <a:gd name="T56" fmla="*/ 903 w 1250"/>
                  <a:gd name="T57" fmla="*/ 449 h 923"/>
                  <a:gd name="T58" fmla="*/ 933 w 1250"/>
                  <a:gd name="T59" fmla="*/ 414 h 923"/>
                  <a:gd name="T60" fmla="*/ 999 w 1250"/>
                  <a:gd name="T61" fmla="*/ 318 h 923"/>
                  <a:gd name="T62" fmla="*/ 1047 w 1250"/>
                  <a:gd name="T63" fmla="*/ 336 h 923"/>
                  <a:gd name="T64" fmla="*/ 1150 w 1250"/>
                  <a:gd name="T65" fmla="*/ 617 h 923"/>
                  <a:gd name="T66" fmla="*/ 1144 w 1250"/>
                  <a:gd name="T67" fmla="*/ 689 h 923"/>
                  <a:gd name="T68" fmla="*/ 1180 w 1250"/>
                  <a:gd name="T69" fmla="*/ 749 h 923"/>
                  <a:gd name="T70" fmla="*/ 1234 w 1250"/>
                  <a:gd name="T71" fmla="*/ 713 h 923"/>
                  <a:gd name="T72" fmla="*/ 1270 w 1250"/>
                  <a:gd name="T73" fmla="*/ 749 h 923"/>
                  <a:gd name="T74" fmla="*/ 1282 w 1250"/>
                  <a:gd name="T75" fmla="*/ 743 h 923"/>
                  <a:gd name="T76" fmla="*/ 710 w 1250"/>
                  <a:gd name="T77" fmla="*/ 264 h 923"/>
                  <a:gd name="T78" fmla="*/ 808 w 1250"/>
                  <a:gd name="T79" fmla="*/ 372 h 923"/>
                  <a:gd name="T80" fmla="*/ 782 w 1250"/>
                  <a:gd name="T81" fmla="*/ 443 h 923"/>
                  <a:gd name="T82" fmla="*/ 722 w 1250"/>
                  <a:gd name="T83" fmla="*/ 515 h 923"/>
                  <a:gd name="T84" fmla="*/ 674 w 1250"/>
                  <a:gd name="T85" fmla="*/ 569 h 923"/>
                  <a:gd name="T86" fmla="*/ 632 w 1250"/>
                  <a:gd name="T87" fmla="*/ 593 h 923"/>
                  <a:gd name="T88" fmla="*/ 590 w 1250"/>
                  <a:gd name="T89" fmla="*/ 617 h 923"/>
                  <a:gd name="T90" fmla="*/ 578 w 1250"/>
                  <a:gd name="T91" fmla="*/ 707 h 923"/>
                  <a:gd name="T92" fmla="*/ 361 w 1250"/>
                  <a:gd name="T93" fmla="*/ 755 h 923"/>
                  <a:gd name="T94" fmla="*/ 397 w 1250"/>
                  <a:gd name="T95" fmla="*/ 641 h 923"/>
                  <a:gd name="T96" fmla="*/ 433 w 1250"/>
                  <a:gd name="T97" fmla="*/ 647 h 923"/>
                  <a:gd name="T98" fmla="*/ 451 w 1250"/>
                  <a:gd name="T99" fmla="*/ 617 h 923"/>
                  <a:gd name="T100" fmla="*/ 584 w 1250"/>
                  <a:gd name="T101" fmla="*/ 515 h 923"/>
                  <a:gd name="T102" fmla="*/ 632 w 1250"/>
                  <a:gd name="T103" fmla="*/ 473 h 923"/>
                  <a:gd name="T104" fmla="*/ 656 w 1250"/>
                  <a:gd name="T105" fmla="*/ 396 h 923"/>
                  <a:gd name="T106" fmla="*/ 656 w 1250"/>
                  <a:gd name="T107" fmla="*/ 378 h 923"/>
                  <a:gd name="T108" fmla="*/ 680 w 1250"/>
                  <a:gd name="T109" fmla="*/ 270 h 923"/>
                  <a:gd name="T110" fmla="*/ 698 w 1250"/>
                  <a:gd name="T111" fmla="*/ 192 h 923"/>
                  <a:gd name="T112" fmla="*/ 710 w 1250"/>
                  <a:gd name="T113" fmla="*/ 264 h 923"/>
                  <a:gd name="T114" fmla="*/ 548 w 1250"/>
                  <a:gd name="T115" fmla="*/ 455 h 923"/>
                  <a:gd name="T116" fmla="*/ 650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6 w 72"/>
                  <a:gd name="T3" fmla="*/ 24 h 54"/>
                  <a:gd name="T4" fmla="*/ 68 w 72"/>
                  <a:gd name="T5" fmla="*/ 12 h 54"/>
                  <a:gd name="T6" fmla="*/ 74 w 72"/>
                  <a:gd name="T7" fmla="*/ 6 h 54"/>
                  <a:gd name="T8" fmla="*/ 80 w 72"/>
                  <a:gd name="T9" fmla="*/ 0 h 54"/>
                  <a:gd name="T10" fmla="*/ 50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5 w 287"/>
                  <a:gd name="T1" fmla="*/ 0 h 84"/>
                  <a:gd name="T2" fmla="*/ 0 w 287"/>
                  <a:gd name="T3" fmla="*/ 84 h 84"/>
                  <a:gd name="T4" fmla="*/ 176 w 287"/>
                  <a:gd name="T5" fmla="*/ 36 h 84"/>
                  <a:gd name="T6" fmla="*/ 114 w 287"/>
                  <a:gd name="T7" fmla="*/ 60 h 84"/>
                  <a:gd name="T8" fmla="*/ 284 w 287"/>
                  <a:gd name="T9" fmla="*/ 18 h 84"/>
                  <a:gd name="T10" fmla="*/ 295 w 287"/>
                  <a:gd name="T11" fmla="*/ 0 h 84"/>
                  <a:gd name="T12" fmla="*/ 295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0E952-7ECA-47CE-A11A-418FD94D80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76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A4DCD-668E-4F81-9E47-00A58D69C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2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71135-10E3-48C8-B23A-093CB8F64A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996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1A6C3D6-0F33-49E6-B3F7-57395DDD7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6844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23F3DF-B114-4C22-A891-18B2358FED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121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65C9E47-9CAB-4869-9F5C-58FB02124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982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54BD8D4-5BC8-4A44-81AB-95316B864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074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57AD9B3-FC52-4377-A4CD-96B130CD9A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939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EDE6994-B79B-4383-8472-81172B4BE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082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F093A3F-761F-43D8-A130-1F7B0651B5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116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2775F3A-2920-49D3-AD78-310567BB4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68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E8E80-ED35-4FE4-9424-181571C3AD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34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1A21F94-80D3-488E-820F-398F19DE5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603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2C4A70A-7022-49C2-8387-AC29FE14ED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86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DED7E-1148-4525-B506-16563CFB6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89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224CB-5563-4EA2-BC98-186E3B3046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86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C3385-99B1-4F46-8222-10BA91263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91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EB08-1290-455F-A8C3-D942130984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27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E4ECF-2F92-4AB5-A4AF-E3C02F374A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82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71F8-AEB9-4E09-94B1-49D4F9BAD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09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1C9C-74FB-4211-808A-4437FFAA96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07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03 w 3934"/>
                <a:gd name="T3" fmla="*/ 1331 h 1505"/>
                <a:gd name="T4" fmla="*/ 1245 w 3934"/>
                <a:gd name="T5" fmla="*/ 1157 h 1505"/>
                <a:gd name="T6" fmla="*/ 1768 w 3934"/>
                <a:gd name="T7" fmla="*/ 977 h 1505"/>
                <a:gd name="T8" fmla="*/ 2274 w 3934"/>
                <a:gd name="T9" fmla="*/ 792 h 1505"/>
                <a:gd name="T10" fmla="*/ 2520 w 3934"/>
                <a:gd name="T11" fmla="*/ 696 h 1505"/>
                <a:gd name="T12" fmla="*/ 2754 w 3934"/>
                <a:gd name="T13" fmla="*/ 606 h 1505"/>
                <a:gd name="T14" fmla="*/ 2990 w 3934"/>
                <a:gd name="T15" fmla="*/ 510 h 1505"/>
                <a:gd name="T16" fmla="*/ 3219 w 3934"/>
                <a:gd name="T17" fmla="*/ 420 h 1505"/>
                <a:gd name="T18" fmla="*/ 3428 w 3934"/>
                <a:gd name="T19" fmla="*/ 324 h 1505"/>
                <a:gd name="T20" fmla="*/ 3639 w 3934"/>
                <a:gd name="T21" fmla="*/ 234 h 1505"/>
                <a:gd name="T22" fmla="*/ 3843 w 3934"/>
                <a:gd name="T23" fmla="*/ 138 h 1505"/>
                <a:gd name="T24" fmla="*/ 4030 w 3934"/>
                <a:gd name="T25" fmla="*/ 48 h 1505"/>
                <a:gd name="T26" fmla="*/ 4030 w 3934"/>
                <a:gd name="T27" fmla="*/ 0 h 1505"/>
                <a:gd name="T28" fmla="*/ 3836 w 3934"/>
                <a:gd name="T29" fmla="*/ 96 h 1505"/>
                <a:gd name="T30" fmla="*/ 3627 w 3934"/>
                <a:gd name="T31" fmla="*/ 192 h 1505"/>
                <a:gd name="T32" fmla="*/ 3410 w 3934"/>
                <a:gd name="T33" fmla="*/ 288 h 1505"/>
                <a:gd name="T34" fmla="*/ 3195 w 3934"/>
                <a:gd name="T35" fmla="*/ 384 h 1505"/>
                <a:gd name="T36" fmla="*/ 2960 w 3934"/>
                <a:gd name="T37" fmla="*/ 480 h 1505"/>
                <a:gd name="T38" fmla="*/ 2718 w 3934"/>
                <a:gd name="T39" fmla="*/ 576 h 1505"/>
                <a:gd name="T40" fmla="*/ 2465 w 3934"/>
                <a:gd name="T41" fmla="*/ 672 h 1505"/>
                <a:gd name="T42" fmla="*/ 2220 w 3934"/>
                <a:gd name="T43" fmla="*/ 768 h 1505"/>
                <a:gd name="T44" fmla="*/ 1955 w 3934"/>
                <a:gd name="T45" fmla="*/ 864 h 1505"/>
                <a:gd name="T46" fmla="*/ 1690 w 3934"/>
                <a:gd name="T47" fmla="*/ 960 h 1505"/>
                <a:gd name="T48" fmla="*/ 1136 w 3934"/>
                <a:gd name="T49" fmla="*/ 1145 h 1505"/>
                <a:gd name="T50" fmla="*/ 578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66 w 1728"/>
                <a:gd name="T3" fmla="*/ 527 h 689"/>
                <a:gd name="T4" fmla="*/ 987 w 1728"/>
                <a:gd name="T5" fmla="*/ 365 h 689"/>
                <a:gd name="T6" fmla="*/ 1184 w 1728"/>
                <a:gd name="T7" fmla="*/ 287 h 689"/>
                <a:gd name="T8" fmla="*/ 1389 w 1728"/>
                <a:gd name="T9" fmla="*/ 203 h 689"/>
                <a:gd name="T10" fmla="*/ 1587 w 1728"/>
                <a:gd name="T11" fmla="*/ 126 h 689"/>
                <a:gd name="T12" fmla="*/ 1768 w 1728"/>
                <a:gd name="T13" fmla="*/ 48 h 689"/>
                <a:gd name="T14" fmla="*/ 1768 w 1728"/>
                <a:gd name="T15" fmla="*/ 0 h 689"/>
                <a:gd name="T16" fmla="*/ 1564 w 1728"/>
                <a:gd name="T17" fmla="*/ 84 h 689"/>
                <a:gd name="T18" fmla="*/ 1359 w 1728"/>
                <a:gd name="T19" fmla="*/ 167 h 689"/>
                <a:gd name="T20" fmla="*/ 1142 w 1728"/>
                <a:gd name="T21" fmla="*/ 257 h 689"/>
                <a:gd name="T22" fmla="*/ 927 w 1728"/>
                <a:gd name="T23" fmla="*/ 341 h 689"/>
                <a:gd name="T24" fmla="*/ 462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97 w 5561"/>
                <a:gd name="T1" fmla="*/ 929 h 3447"/>
                <a:gd name="T2" fmla="*/ 5673 w 5561"/>
                <a:gd name="T3" fmla="*/ 773 h 3447"/>
                <a:gd name="T4" fmla="*/ 5589 w 5561"/>
                <a:gd name="T5" fmla="*/ 629 h 3447"/>
                <a:gd name="T6" fmla="*/ 5458 w 5561"/>
                <a:gd name="T7" fmla="*/ 492 h 3447"/>
                <a:gd name="T8" fmla="*/ 5276 w 5561"/>
                <a:gd name="T9" fmla="*/ 366 h 3447"/>
                <a:gd name="T10" fmla="*/ 5041 w 5561"/>
                <a:gd name="T11" fmla="*/ 252 h 3447"/>
                <a:gd name="T12" fmla="*/ 4765 w 5561"/>
                <a:gd name="T13" fmla="*/ 144 h 3447"/>
                <a:gd name="T14" fmla="*/ 4447 w 5561"/>
                <a:gd name="T15" fmla="*/ 48 h 3447"/>
                <a:gd name="T16" fmla="*/ 4096 w 5561"/>
                <a:gd name="T17" fmla="*/ 0 h 3447"/>
                <a:gd name="T18" fmla="*/ 4466 w 5561"/>
                <a:gd name="T19" fmla="*/ 90 h 3447"/>
                <a:gd name="T20" fmla="*/ 4784 w 5561"/>
                <a:gd name="T21" fmla="*/ 192 h 3447"/>
                <a:gd name="T22" fmla="*/ 5053 w 5561"/>
                <a:gd name="T23" fmla="*/ 306 h 3447"/>
                <a:gd name="T24" fmla="*/ 5276 w 5561"/>
                <a:gd name="T25" fmla="*/ 426 h 3447"/>
                <a:gd name="T26" fmla="*/ 5445 w 5561"/>
                <a:gd name="T27" fmla="*/ 557 h 3447"/>
                <a:gd name="T28" fmla="*/ 5565 w 5561"/>
                <a:gd name="T29" fmla="*/ 701 h 3447"/>
                <a:gd name="T30" fmla="*/ 5625 w 5561"/>
                <a:gd name="T31" fmla="*/ 851 h 3447"/>
                <a:gd name="T32" fmla="*/ 5625 w 5561"/>
                <a:gd name="T33" fmla="*/ 1013 h 3447"/>
                <a:gd name="T34" fmla="*/ 5577 w 5561"/>
                <a:gd name="T35" fmla="*/ 1163 h 3447"/>
                <a:gd name="T36" fmla="*/ 5477 w 5561"/>
                <a:gd name="T37" fmla="*/ 1319 h 3447"/>
                <a:gd name="T38" fmla="*/ 5330 w 5561"/>
                <a:gd name="T39" fmla="*/ 1475 h 3447"/>
                <a:gd name="T40" fmla="*/ 5141 w 5561"/>
                <a:gd name="T41" fmla="*/ 1630 h 3447"/>
                <a:gd name="T42" fmla="*/ 4909 w 5561"/>
                <a:gd name="T43" fmla="*/ 1786 h 3447"/>
                <a:gd name="T44" fmla="*/ 4638 w 5561"/>
                <a:gd name="T45" fmla="*/ 1948 h 3447"/>
                <a:gd name="T46" fmla="*/ 4319 w 5561"/>
                <a:gd name="T47" fmla="*/ 2104 h 3447"/>
                <a:gd name="T48" fmla="*/ 3971 w 5561"/>
                <a:gd name="T49" fmla="*/ 2260 h 3447"/>
                <a:gd name="T50" fmla="*/ 3586 w 5561"/>
                <a:gd name="T51" fmla="*/ 2416 h 3447"/>
                <a:gd name="T52" fmla="*/ 3162 w 5561"/>
                <a:gd name="T53" fmla="*/ 2566 h 3447"/>
                <a:gd name="T54" fmla="*/ 2707 w 5561"/>
                <a:gd name="T55" fmla="*/ 2715 h 3447"/>
                <a:gd name="T56" fmla="*/ 2220 w 5561"/>
                <a:gd name="T57" fmla="*/ 2865 h 3447"/>
                <a:gd name="T58" fmla="*/ 1702 w 5561"/>
                <a:gd name="T59" fmla="*/ 3009 h 3447"/>
                <a:gd name="T60" fmla="*/ 1165 w 5561"/>
                <a:gd name="T61" fmla="*/ 3147 h 3447"/>
                <a:gd name="T62" fmla="*/ 596 w 5561"/>
                <a:gd name="T63" fmla="*/ 3279 h 3447"/>
                <a:gd name="T64" fmla="*/ 0 w 5561"/>
                <a:gd name="T65" fmla="*/ 3447 h 3447"/>
                <a:gd name="T66" fmla="*/ 891 w 5561"/>
                <a:gd name="T67" fmla="*/ 3249 h 3447"/>
                <a:gd name="T68" fmla="*/ 1449 w 5561"/>
                <a:gd name="T69" fmla="*/ 3105 h 3447"/>
                <a:gd name="T70" fmla="*/ 1985 w 5561"/>
                <a:gd name="T71" fmla="*/ 2961 h 3447"/>
                <a:gd name="T72" fmla="*/ 2495 w 5561"/>
                <a:gd name="T73" fmla="*/ 2817 h 3447"/>
                <a:gd name="T74" fmla="*/ 2972 w 5561"/>
                <a:gd name="T75" fmla="*/ 2668 h 3447"/>
                <a:gd name="T76" fmla="*/ 3410 w 5561"/>
                <a:gd name="T77" fmla="*/ 2512 h 3447"/>
                <a:gd name="T78" fmla="*/ 3824 w 5561"/>
                <a:gd name="T79" fmla="*/ 2356 h 3447"/>
                <a:gd name="T80" fmla="*/ 4200 w 5561"/>
                <a:gd name="T81" fmla="*/ 2200 h 3447"/>
                <a:gd name="T82" fmla="*/ 4537 w 5561"/>
                <a:gd name="T83" fmla="*/ 2038 h 3447"/>
                <a:gd name="T84" fmla="*/ 4836 w 5561"/>
                <a:gd name="T85" fmla="*/ 1876 h 3447"/>
                <a:gd name="T86" fmla="*/ 5090 w 5561"/>
                <a:gd name="T87" fmla="*/ 1720 h 3447"/>
                <a:gd name="T88" fmla="*/ 5306 w 5561"/>
                <a:gd name="T89" fmla="*/ 1559 h 3447"/>
                <a:gd name="T90" fmla="*/ 5471 w 5561"/>
                <a:gd name="T91" fmla="*/ 1397 h 3447"/>
                <a:gd name="T92" fmla="*/ 5595 w 5561"/>
                <a:gd name="T93" fmla="*/ 1241 h 3447"/>
                <a:gd name="T94" fmla="*/ 5673 w 5561"/>
                <a:gd name="T95" fmla="*/ 1085 h 3447"/>
                <a:gd name="T96" fmla="*/ 5691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884 w 5740"/>
                <a:gd name="T1" fmla="*/ 0 h 2098"/>
                <a:gd name="T2" fmla="*/ 5782 w 5740"/>
                <a:gd name="T3" fmla="*/ 72 h 2098"/>
                <a:gd name="T4" fmla="*/ 5678 w 5740"/>
                <a:gd name="T5" fmla="*/ 138 h 2098"/>
                <a:gd name="T6" fmla="*/ 5559 w 5740"/>
                <a:gd name="T7" fmla="*/ 210 h 2098"/>
                <a:gd name="T8" fmla="*/ 5440 w 5740"/>
                <a:gd name="T9" fmla="*/ 276 h 2098"/>
                <a:gd name="T10" fmla="*/ 5180 w 5740"/>
                <a:gd name="T11" fmla="*/ 414 h 2098"/>
                <a:gd name="T12" fmla="*/ 4897 w 5740"/>
                <a:gd name="T13" fmla="*/ 552 h 2098"/>
                <a:gd name="T14" fmla="*/ 4590 w 5740"/>
                <a:gd name="T15" fmla="*/ 690 h 2098"/>
                <a:gd name="T16" fmla="*/ 4266 w 5740"/>
                <a:gd name="T17" fmla="*/ 827 h 2098"/>
                <a:gd name="T18" fmla="*/ 3923 w 5740"/>
                <a:gd name="T19" fmla="*/ 959 h 2098"/>
                <a:gd name="T20" fmla="*/ 3556 w 5740"/>
                <a:gd name="T21" fmla="*/ 1091 h 2098"/>
                <a:gd name="T22" fmla="*/ 3171 w 5740"/>
                <a:gd name="T23" fmla="*/ 1223 h 2098"/>
                <a:gd name="T24" fmla="*/ 2767 w 5740"/>
                <a:gd name="T25" fmla="*/ 1355 h 2098"/>
                <a:gd name="T26" fmla="*/ 2340 w 5740"/>
                <a:gd name="T27" fmla="*/ 1481 h 2098"/>
                <a:gd name="T28" fmla="*/ 1908 w 5740"/>
                <a:gd name="T29" fmla="*/ 1601 h 2098"/>
                <a:gd name="T30" fmla="*/ 1452 w 5740"/>
                <a:gd name="T31" fmla="*/ 1721 h 2098"/>
                <a:gd name="T32" fmla="*/ 981 w 5740"/>
                <a:gd name="T33" fmla="*/ 1834 h 2098"/>
                <a:gd name="T34" fmla="*/ 500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93 w 5740"/>
                <a:gd name="T41" fmla="*/ 1990 h 2098"/>
                <a:gd name="T42" fmla="*/ 975 w 5740"/>
                <a:gd name="T43" fmla="*/ 1882 h 2098"/>
                <a:gd name="T44" fmla="*/ 1437 w 5740"/>
                <a:gd name="T45" fmla="*/ 1763 h 2098"/>
                <a:gd name="T46" fmla="*/ 1890 w 5740"/>
                <a:gd name="T47" fmla="*/ 1649 h 2098"/>
                <a:gd name="T48" fmla="*/ 2322 w 5740"/>
                <a:gd name="T49" fmla="*/ 1523 h 2098"/>
                <a:gd name="T50" fmla="*/ 2747 w 5740"/>
                <a:gd name="T51" fmla="*/ 1397 h 2098"/>
                <a:gd name="T52" fmla="*/ 3147 w 5740"/>
                <a:gd name="T53" fmla="*/ 1271 h 2098"/>
                <a:gd name="T54" fmla="*/ 3532 w 5740"/>
                <a:gd name="T55" fmla="*/ 1139 h 2098"/>
                <a:gd name="T56" fmla="*/ 3899 w 5740"/>
                <a:gd name="T57" fmla="*/ 1007 h 2098"/>
                <a:gd name="T58" fmla="*/ 4242 w 5740"/>
                <a:gd name="T59" fmla="*/ 875 h 2098"/>
                <a:gd name="T60" fmla="*/ 4572 w 5740"/>
                <a:gd name="T61" fmla="*/ 737 h 2098"/>
                <a:gd name="T62" fmla="*/ 4879 w 5740"/>
                <a:gd name="T63" fmla="*/ 600 h 2098"/>
                <a:gd name="T64" fmla="*/ 5168 w 5740"/>
                <a:gd name="T65" fmla="*/ 462 h 2098"/>
                <a:gd name="T66" fmla="*/ 5428 w 5740"/>
                <a:gd name="T67" fmla="*/ 324 h 2098"/>
                <a:gd name="T68" fmla="*/ 5672 w 5740"/>
                <a:gd name="T69" fmla="*/ 186 h 2098"/>
                <a:gd name="T70" fmla="*/ 5884 w 5740"/>
                <a:gd name="T71" fmla="*/ 48 h 2098"/>
                <a:gd name="T72" fmla="*/ 5884 w 5740"/>
                <a:gd name="T73" fmla="*/ 0 h 2098"/>
                <a:gd name="T74" fmla="*/ 5884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03 w 1955"/>
                <a:gd name="T1" fmla="*/ 485 h 1265"/>
                <a:gd name="T2" fmla="*/ 1949 w 1955"/>
                <a:gd name="T3" fmla="*/ 390 h 1265"/>
                <a:gd name="T4" fmla="*/ 1813 w 1955"/>
                <a:gd name="T5" fmla="*/ 306 h 1265"/>
                <a:gd name="T6" fmla="*/ 1619 w 1955"/>
                <a:gd name="T7" fmla="*/ 228 h 1265"/>
                <a:gd name="T8" fmla="*/ 1359 w 1955"/>
                <a:gd name="T9" fmla="*/ 162 h 1265"/>
                <a:gd name="T10" fmla="*/ 1034 w 1955"/>
                <a:gd name="T11" fmla="*/ 102 h 1265"/>
                <a:gd name="T12" fmla="*/ 662 w 1955"/>
                <a:gd name="T13" fmla="*/ 54 h 1265"/>
                <a:gd name="T14" fmla="*/ 235 w 1955"/>
                <a:gd name="T15" fmla="*/ 18 h 1265"/>
                <a:gd name="T16" fmla="*/ 0 w 1955"/>
                <a:gd name="T17" fmla="*/ 12 h 1265"/>
                <a:gd name="T18" fmla="*/ 439 w 1955"/>
                <a:gd name="T19" fmla="*/ 48 h 1265"/>
                <a:gd name="T20" fmla="*/ 836 w 1955"/>
                <a:gd name="T21" fmla="*/ 90 h 1265"/>
                <a:gd name="T22" fmla="*/ 1180 w 1955"/>
                <a:gd name="T23" fmla="*/ 144 h 1265"/>
                <a:gd name="T24" fmla="*/ 1455 w 1955"/>
                <a:gd name="T25" fmla="*/ 204 h 1265"/>
                <a:gd name="T26" fmla="*/ 1678 w 1955"/>
                <a:gd name="T27" fmla="*/ 276 h 1265"/>
                <a:gd name="T28" fmla="*/ 1842 w 1955"/>
                <a:gd name="T29" fmla="*/ 360 h 1265"/>
                <a:gd name="T30" fmla="*/ 1931 w 1955"/>
                <a:gd name="T31" fmla="*/ 443 h 1265"/>
                <a:gd name="T32" fmla="*/ 1949 w 1955"/>
                <a:gd name="T33" fmla="*/ 539 h 1265"/>
                <a:gd name="T34" fmla="*/ 1902 w 1955"/>
                <a:gd name="T35" fmla="*/ 629 h 1265"/>
                <a:gd name="T36" fmla="*/ 1786 w 1955"/>
                <a:gd name="T37" fmla="*/ 719 h 1265"/>
                <a:gd name="T38" fmla="*/ 1619 w 1955"/>
                <a:gd name="T39" fmla="*/ 809 h 1265"/>
                <a:gd name="T40" fmla="*/ 1389 w 1955"/>
                <a:gd name="T41" fmla="*/ 899 h 1265"/>
                <a:gd name="T42" fmla="*/ 1112 w 1955"/>
                <a:gd name="T43" fmla="*/ 989 h 1265"/>
                <a:gd name="T44" fmla="*/ 781 w 1955"/>
                <a:gd name="T45" fmla="*/ 1073 h 1265"/>
                <a:gd name="T46" fmla="*/ 415 w 1955"/>
                <a:gd name="T47" fmla="*/ 1157 h 1265"/>
                <a:gd name="T48" fmla="*/ 0 w 1955"/>
                <a:gd name="T49" fmla="*/ 1241 h 1265"/>
                <a:gd name="T50" fmla="*/ 223 w 1955"/>
                <a:gd name="T51" fmla="*/ 1223 h 1265"/>
                <a:gd name="T52" fmla="*/ 626 w 1955"/>
                <a:gd name="T53" fmla="*/ 1139 h 1265"/>
                <a:gd name="T54" fmla="*/ 981 w 1955"/>
                <a:gd name="T55" fmla="*/ 1049 h 1265"/>
                <a:gd name="T56" fmla="*/ 1294 w 1955"/>
                <a:gd name="T57" fmla="*/ 959 h 1265"/>
                <a:gd name="T58" fmla="*/ 1553 w 1955"/>
                <a:gd name="T59" fmla="*/ 863 h 1265"/>
                <a:gd name="T60" fmla="*/ 1756 w 1955"/>
                <a:gd name="T61" fmla="*/ 767 h 1265"/>
                <a:gd name="T62" fmla="*/ 1908 w 1955"/>
                <a:gd name="T63" fmla="*/ 677 h 1265"/>
                <a:gd name="T64" fmla="*/ 1985 w 1955"/>
                <a:gd name="T65" fmla="*/ 581 h 1265"/>
                <a:gd name="T66" fmla="*/ 2003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814 w 4694"/>
                <a:gd name="T1" fmla="*/ 797 h 2901"/>
                <a:gd name="T2" fmla="*/ 4784 w 4694"/>
                <a:gd name="T3" fmla="*/ 665 h 2901"/>
                <a:gd name="T4" fmla="*/ 4706 w 4694"/>
                <a:gd name="T5" fmla="*/ 540 h 2901"/>
                <a:gd name="T6" fmla="*/ 4580 w 4694"/>
                <a:gd name="T7" fmla="*/ 426 h 2901"/>
                <a:gd name="T8" fmla="*/ 4411 w 4694"/>
                <a:gd name="T9" fmla="*/ 312 h 2901"/>
                <a:gd name="T10" fmla="*/ 4188 w 4694"/>
                <a:gd name="T11" fmla="*/ 216 h 2901"/>
                <a:gd name="T12" fmla="*/ 3930 w 4694"/>
                <a:gd name="T13" fmla="*/ 120 h 2901"/>
                <a:gd name="T14" fmla="*/ 3630 w 4694"/>
                <a:gd name="T15" fmla="*/ 36 h 2901"/>
                <a:gd name="T16" fmla="*/ 3285 w 4694"/>
                <a:gd name="T17" fmla="*/ 0 h 2901"/>
                <a:gd name="T18" fmla="*/ 3630 w 4694"/>
                <a:gd name="T19" fmla="*/ 78 h 2901"/>
                <a:gd name="T20" fmla="*/ 3930 w 4694"/>
                <a:gd name="T21" fmla="*/ 162 h 2901"/>
                <a:gd name="T22" fmla="*/ 4188 w 4694"/>
                <a:gd name="T23" fmla="*/ 258 h 2901"/>
                <a:gd name="T24" fmla="*/ 4399 w 4694"/>
                <a:gd name="T25" fmla="*/ 366 h 2901"/>
                <a:gd name="T26" fmla="*/ 4556 w 4694"/>
                <a:gd name="T27" fmla="*/ 480 h 2901"/>
                <a:gd name="T28" fmla="*/ 4670 w 4694"/>
                <a:gd name="T29" fmla="*/ 605 h 2901"/>
                <a:gd name="T30" fmla="*/ 4730 w 4694"/>
                <a:gd name="T31" fmla="*/ 737 h 2901"/>
                <a:gd name="T32" fmla="*/ 4730 w 4694"/>
                <a:gd name="T33" fmla="*/ 875 h 2901"/>
                <a:gd name="T34" fmla="*/ 4688 w 4694"/>
                <a:gd name="T35" fmla="*/ 1001 h 2901"/>
                <a:gd name="T36" fmla="*/ 4606 w 4694"/>
                <a:gd name="T37" fmla="*/ 1127 h 2901"/>
                <a:gd name="T38" fmla="*/ 4483 w 4694"/>
                <a:gd name="T39" fmla="*/ 1259 h 2901"/>
                <a:gd name="T40" fmla="*/ 4326 w 4694"/>
                <a:gd name="T41" fmla="*/ 1385 h 2901"/>
                <a:gd name="T42" fmla="*/ 4128 w 4694"/>
                <a:gd name="T43" fmla="*/ 1517 h 2901"/>
                <a:gd name="T44" fmla="*/ 3899 w 4694"/>
                <a:gd name="T45" fmla="*/ 1648 h 2901"/>
                <a:gd name="T46" fmla="*/ 3637 w 4694"/>
                <a:gd name="T47" fmla="*/ 1774 h 2901"/>
                <a:gd name="T48" fmla="*/ 3344 w 4694"/>
                <a:gd name="T49" fmla="*/ 1906 h 2901"/>
                <a:gd name="T50" fmla="*/ 3018 w 4694"/>
                <a:gd name="T51" fmla="*/ 2032 h 2901"/>
                <a:gd name="T52" fmla="*/ 2659 w 4694"/>
                <a:gd name="T53" fmla="*/ 2164 h 2901"/>
                <a:gd name="T54" fmla="*/ 2280 w 4694"/>
                <a:gd name="T55" fmla="*/ 2284 h 2901"/>
                <a:gd name="T56" fmla="*/ 1872 w 4694"/>
                <a:gd name="T57" fmla="*/ 2410 h 2901"/>
                <a:gd name="T58" fmla="*/ 1436 w 4694"/>
                <a:gd name="T59" fmla="*/ 2530 h 2901"/>
                <a:gd name="T60" fmla="*/ 500 w 4694"/>
                <a:gd name="T61" fmla="*/ 2757 h 2901"/>
                <a:gd name="T62" fmla="*/ 0 w 4694"/>
                <a:gd name="T63" fmla="*/ 2901 h 2901"/>
                <a:gd name="T64" fmla="*/ 993 w 4694"/>
                <a:gd name="T65" fmla="*/ 2674 h 2901"/>
                <a:gd name="T66" fmla="*/ 1678 w 4694"/>
                <a:gd name="T67" fmla="*/ 2494 h 2901"/>
                <a:gd name="T68" fmla="*/ 2113 w 4694"/>
                <a:gd name="T69" fmla="*/ 2374 h 2901"/>
                <a:gd name="T70" fmla="*/ 2515 w 4694"/>
                <a:gd name="T71" fmla="*/ 2248 h 2901"/>
                <a:gd name="T72" fmla="*/ 2888 w 4694"/>
                <a:gd name="T73" fmla="*/ 2116 h 2901"/>
                <a:gd name="T74" fmla="*/ 3231 w 4694"/>
                <a:gd name="T75" fmla="*/ 1984 h 2901"/>
                <a:gd name="T76" fmla="*/ 3550 w 4694"/>
                <a:gd name="T77" fmla="*/ 1858 h 2901"/>
                <a:gd name="T78" fmla="*/ 3833 w 4694"/>
                <a:gd name="T79" fmla="*/ 1720 h 2901"/>
                <a:gd name="T80" fmla="*/ 4086 w 4694"/>
                <a:gd name="T81" fmla="*/ 1589 h 2901"/>
                <a:gd name="T82" fmla="*/ 4300 w 4694"/>
                <a:gd name="T83" fmla="*/ 1457 h 2901"/>
                <a:gd name="T84" fmla="*/ 4483 w 4694"/>
                <a:gd name="T85" fmla="*/ 1325 h 2901"/>
                <a:gd name="T86" fmla="*/ 4625 w 4694"/>
                <a:gd name="T87" fmla="*/ 1193 h 2901"/>
                <a:gd name="T88" fmla="*/ 4730 w 4694"/>
                <a:gd name="T89" fmla="*/ 1061 h 2901"/>
                <a:gd name="T90" fmla="*/ 4790 w 4694"/>
                <a:gd name="T91" fmla="*/ 935 h 2901"/>
                <a:gd name="T92" fmla="*/ 480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57 w 3761"/>
                <a:gd name="T1" fmla="*/ 719 h 2356"/>
                <a:gd name="T2" fmla="*/ 3827 w 3761"/>
                <a:gd name="T3" fmla="*/ 599 h 2356"/>
                <a:gd name="T4" fmla="*/ 3749 w 3761"/>
                <a:gd name="T5" fmla="*/ 486 h 2356"/>
                <a:gd name="T6" fmla="*/ 3610 w 3761"/>
                <a:gd name="T7" fmla="*/ 378 h 2356"/>
                <a:gd name="T8" fmla="*/ 3436 w 3761"/>
                <a:gd name="T9" fmla="*/ 282 h 2356"/>
                <a:gd name="T10" fmla="*/ 3207 w 3761"/>
                <a:gd name="T11" fmla="*/ 192 h 2356"/>
                <a:gd name="T12" fmla="*/ 2936 w 3761"/>
                <a:gd name="T13" fmla="*/ 108 h 2356"/>
                <a:gd name="T14" fmla="*/ 2623 w 3761"/>
                <a:gd name="T15" fmla="*/ 36 h 2356"/>
                <a:gd name="T16" fmla="*/ 2286 w 3761"/>
                <a:gd name="T17" fmla="*/ 0 h 2356"/>
                <a:gd name="T18" fmla="*/ 2641 w 3761"/>
                <a:gd name="T19" fmla="*/ 72 h 2356"/>
                <a:gd name="T20" fmla="*/ 2948 w 3761"/>
                <a:gd name="T21" fmla="*/ 150 h 2356"/>
                <a:gd name="T22" fmla="*/ 3219 w 3761"/>
                <a:gd name="T23" fmla="*/ 234 h 2356"/>
                <a:gd name="T24" fmla="*/ 3436 w 3761"/>
                <a:gd name="T25" fmla="*/ 330 h 2356"/>
                <a:gd name="T26" fmla="*/ 3604 w 3761"/>
                <a:gd name="T27" fmla="*/ 432 h 2356"/>
                <a:gd name="T28" fmla="*/ 3719 w 3761"/>
                <a:gd name="T29" fmla="*/ 545 h 2356"/>
                <a:gd name="T30" fmla="*/ 3779 w 3761"/>
                <a:gd name="T31" fmla="*/ 665 h 2356"/>
                <a:gd name="T32" fmla="*/ 3785 w 3761"/>
                <a:gd name="T33" fmla="*/ 791 h 2356"/>
                <a:gd name="T34" fmla="*/ 3749 w 3761"/>
                <a:gd name="T35" fmla="*/ 887 h 2356"/>
                <a:gd name="T36" fmla="*/ 3687 w 3761"/>
                <a:gd name="T37" fmla="*/ 989 h 2356"/>
                <a:gd name="T38" fmla="*/ 3586 w 3761"/>
                <a:gd name="T39" fmla="*/ 1091 h 2356"/>
                <a:gd name="T40" fmla="*/ 3460 w 3761"/>
                <a:gd name="T41" fmla="*/ 1187 h 2356"/>
                <a:gd name="T42" fmla="*/ 3304 w 3761"/>
                <a:gd name="T43" fmla="*/ 1289 h 2356"/>
                <a:gd name="T44" fmla="*/ 3123 w 3761"/>
                <a:gd name="T45" fmla="*/ 1391 h 2356"/>
                <a:gd name="T46" fmla="*/ 2906 w 3761"/>
                <a:gd name="T47" fmla="*/ 1493 h 2356"/>
                <a:gd name="T48" fmla="*/ 2671 w 3761"/>
                <a:gd name="T49" fmla="*/ 1589 h 2356"/>
                <a:gd name="T50" fmla="*/ 2131 w 3761"/>
                <a:gd name="T51" fmla="*/ 1786 h 2356"/>
                <a:gd name="T52" fmla="*/ 1499 w 3761"/>
                <a:gd name="T53" fmla="*/ 1972 h 2356"/>
                <a:gd name="T54" fmla="*/ 781 w 3761"/>
                <a:gd name="T55" fmla="*/ 2158 h 2356"/>
                <a:gd name="T56" fmla="*/ 0 w 3761"/>
                <a:gd name="T57" fmla="*/ 2326 h 2356"/>
                <a:gd name="T58" fmla="*/ 409 w 3761"/>
                <a:gd name="T59" fmla="*/ 2272 h 2356"/>
                <a:gd name="T60" fmla="*/ 1174 w 3761"/>
                <a:gd name="T61" fmla="*/ 2092 h 2356"/>
                <a:gd name="T62" fmla="*/ 1860 w 3761"/>
                <a:gd name="T63" fmla="*/ 1900 h 2356"/>
                <a:gd name="T64" fmla="*/ 2456 w 3761"/>
                <a:gd name="T65" fmla="*/ 1702 h 2356"/>
                <a:gd name="T66" fmla="*/ 2719 w 3761"/>
                <a:gd name="T67" fmla="*/ 1607 h 2356"/>
                <a:gd name="T68" fmla="*/ 2954 w 3761"/>
                <a:gd name="T69" fmla="*/ 1505 h 2356"/>
                <a:gd name="T70" fmla="*/ 3171 w 3761"/>
                <a:gd name="T71" fmla="*/ 1403 h 2356"/>
                <a:gd name="T72" fmla="*/ 3363 w 3761"/>
                <a:gd name="T73" fmla="*/ 1301 h 2356"/>
                <a:gd name="T74" fmla="*/ 3520 w 3761"/>
                <a:gd name="T75" fmla="*/ 1193 h 2356"/>
                <a:gd name="T76" fmla="*/ 3649 w 3761"/>
                <a:gd name="T77" fmla="*/ 1091 h 2356"/>
                <a:gd name="T78" fmla="*/ 3749 w 3761"/>
                <a:gd name="T79" fmla="*/ 989 h 2356"/>
                <a:gd name="T80" fmla="*/ 3815 w 3761"/>
                <a:gd name="T81" fmla="*/ 887 h 2356"/>
                <a:gd name="T82" fmla="*/ 3851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96 w 2924"/>
                <a:gd name="T1" fmla="*/ 647 h 1846"/>
                <a:gd name="T2" fmla="*/ 2948 w 2924"/>
                <a:gd name="T3" fmla="*/ 528 h 1846"/>
                <a:gd name="T4" fmla="*/ 2820 w 2924"/>
                <a:gd name="T5" fmla="*/ 414 h 1846"/>
                <a:gd name="T6" fmla="*/ 2623 w 2924"/>
                <a:gd name="T7" fmla="*/ 318 h 1846"/>
                <a:gd name="T8" fmla="*/ 2358 w 2924"/>
                <a:gd name="T9" fmla="*/ 228 h 1846"/>
                <a:gd name="T10" fmla="*/ 2033 w 2924"/>
                <a:gd name="T11" fmla="*/ 150 h 1846"/>
                <a:gd name="T12" fmla="*/ 1648 w 2924"/>
                <a:gd name="T13" fmla="*/ 78 h 1846"/>
                <a:gd name="T14" fmla="*/ 1210 w 2924"/>
                <a:gd name="T15" fmla="*/ 24 h 1846"/>
                <a:gd name="T16" fmla="*/ 710 w 2924"/>
                <a:gd name="T17" fmla="*/ 0 h 1846"/>
                <a:gd name="T18" fmla="*/ 1222 w 2924"/>
                <a:gd name="T19" fmla="*/ 48 h 1846"/>
                <a:gd name="T20" fmla="*/ 1666 w 2924"/>
                <a:gd name="T21" fmla="*/ 108 h 1846"/>
                <a:gd name="T22" fmla="*/ 2057 w 2924"/>
                <a:gd name="T23" fmla="*/ 180 h 1846"/>
                <a:gd name="T24" fmla="*/ 2382 w 2924"/>
                <a:gd name="T25" fmla="*/ 264 h 1846"/>
                <a:gd name="T26" fmla="*/ 2635 w 2924"/>
                <a:gd name="T27" fmla="*/ 360 h 1846"/>
                <a:gd name="T28" fmla="*/ 2820 w 2924"/>
                <a:gd name="T29" fmla="*/ 468 h 1846"/>
                <a:gd name="T30" fmla="*/ 2918 w 2924"/>
                <a:gd name="T31" fmla="*/ 587 h 1846"/>
                <a:gd name="T32" fmla="*/ 2936 w 2924"/>
                <a:gd name="T33" fmla="*/ 713 h 1846"/>
                <a:gd name="T34" fmla="*/ 2912 w 2924"/>
                <a:gd name="T35" fmla="*/ 785 h 1846"/>
                <a:gd name="T36" fmla="*/ 2864 w 2924"/>
                <a:gd name="T37" fmla="*/ 857 h 1846"/>
                <a:gd name="T38" fmla="*/ 2689 w 2924"/>
                <a:gd name="T39" fmla="*/ 1001 h 1846"/>
                <a:gd name="T40" fmla="*/ 2424 w 2924"/>
                <a:gd name="T41" fmla="*/ 1145 h 1846"/>
                <a:gd name="T42" fmla="*/ 2081 w 2924"/>
                <a:gd name="T43" fmla="*/ 1289 h 1846"/>
                <a:gd name="T44" fmla="*/ 1666 w 2924"/>
                <a:gd name="T45" fmla="*/ 1433 h 1846"/>
                <a:gd name="T46" fmla="*/ 1174 w 2924"/>
                <a:gd name="T47" fmla="*/ 1571 h 1846"/>
                <a:gd name="T48" fmla="*/ 620 w 2924"/>
                <a:gd name="T49" fmla="*/ 1702 h 1846"/>
                <a:gd name="T50" fmla="*/ 0 w 2924"/>
                <a:gd name="T51" fmla="*/ 1828 h 1846"/>
                <a:gd name="T52" fmla="*/ 319 w 2924"/>
                <a:gd name="T53" fmla="*/ 1780 h 1846"/>
                <a:gd name="T54" fmla="*/ 921 w 2924"/>
                <a:gd name="T55" fmla="*/ 1648 h 1846"/>
                <a:gd name="T56" fmla="*/ 1449 w 2924"/>
                <a:gd name="T57" fmla="*/ 1511 h 1846"/>
                <a:gd name="T58" fmla="*/ 1919 w 2924"/>
                <a:gd name="T59" fmla="*/ 1367 h 1846"/>
                <a:gd name="T60" fmla="*/ 2310 w 2924"/>
                <a:gd name="T61" fmla="*/ 1223 h 1846"/>
                <a:gd name="T62" fmla="*/ 2623 w 2924"/>
                <a:gd name="T63" fmla="*/ 1079 h 1846"/>
                <a:gd name="T64" fmla="*/ 2846 w 2924"/>
                <a:gd name="T65" fmla="*/ 929 h 1846"/>
                <a:gd name="T66" fmla="*/ 2948 w 2924"/>
                <a:gd name="T67" fmla="*/ 815 h 1846"/>
                <a:gd name="T68" fmla="*/ 2984 w 2924"/>
                <a:gd name="T69" fmla="*/ 743 h 1846"/>
                <a:gd name="T70" fmla="*/ 2996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3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28 w 1488"/>
                <a:gd name="T7" fmla="*/ 186 h 204"/>
                <a:gd name="T8" fmla="*/ 1439 w 1488"/>
                <a:gd name="T9" fmla="*/ 204 h 204"/>
                <a:gd name="T10" fmla="*/ 143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1 w 323"/>
                  <a:gd name="T13" fmla="*/ 18 h 162"/>
                  <a:gd name="T14" fmla="*/ 247 w 323"/>
                  <a:gd name="T15" fmla="*/ 54 h 162"/>
                  <a:gd name="T16" fmla="*/ 295 w 323"/>
                  <a:gd name="T17" fmla="*/ 90 h 162"/>
                  <a:gd name="T18" fmla="*/ 325 w 323"/>
                  <a:gd name="T19" fmla="*/ 114 h 162"/>
                  <a:gd name="T20" fmla="*/ 331 w 323"/>
                  <a:gd name="T21" fmla="*/ 126 h 162"/>
                  <a:gd name="T22" fmla="*/ 331 w 323"/>
                  <a:gd name="T23" fmla="*/ 126 h 162"/>
                  <a:gd name="T24" fmla="*/ 229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98 w 1250"/>
                  <a:gd name="T1" fmla="*/ 641 h 923"/>
                  <a:gd name="T2" fmla="*/ 1198 w 1250"/>
                  <a:gd name="T3" fmla="*/ 473 h 923"/>
                  <a:gd name="T4" fmla="*/ 1168 w 1250"/>
                  <a:gd name="T5" fmla="*/ 384 h 923"/>
                  <a:gd name="T6" fmla="*/ 1144 w 1250"/>
                  <a:gd name="T7" fmla="*/ 288 h 923"/>
                  <a:gd name="T8" fmla="*/ 1077 w 1250"/>
                  <a:gd name="T9" fmla="*/ 174 h 923"/>
                  <a:gd name="T10" fmla="*/ 1005 w 1250"/>
                  <a:gd name="T11" fmla="*/ 96 h 923"/>
                  <a:gd name="T12" fmla="*/ 987 w 1250"/>
                  <a:gd name="T13" fmla="*/ 72 h 923"/>
                  <a:gd name="T14" fmla="*/ 915 w 1250"/>
                  <a:gd name="T15" fmla="*/ 18 h 923"/>
                  <a:gd name="T16" fmla="*/ 843 w 1250"/>
                  <a:gd name="T17" fmla="*/ 6 h 923"/>
                  <a:gd name="T18" fmla="*/ 728 w 1250"/>
                  <a:gd name="T19" fmla="*/ 24 h 923"/>
                  <a:gd name="T20" fmla="*/ 680 w 1250"/>
                  <a:gd name="T21" fmla="*/ 42 h 923"/>
                  <a:gd name="T22" fmla="*/ 584 w 1250"/>
                  <a:gd name="T23" fmla="*/ 120 h 923"/>
                  <a:gd name="T24" fmla="*/ 548 w 1250"/>
                  <a:gd name="T25" fmla="*/ 228 h 923"/>
                  <a:gd name="T26" fmla="*/ 525 w 1250"/>
                  <a:gd name="T27" fmla="*/ 348 h 923"/>
                  <a:gd name="T28" fmla="*/ 439 w 1250"/>
                  <a:gd name="T29" fmla="*/ 479 h 923"/>
                  <a:gd name="T30" fmla="*/ 421 w 1250"/>
                  <a:gd name="T31" fmla="*/ 539 h 923"/>
                  <a:gd name="T32" fmla="*/ 361 w 1250"/>
                  <a:gd name="T33" fmla="*/ 599 h 923"/>
                  <a:gd name="T34" fmla="*/ 313 w 1250"/>
                  <a:gd name="T35" fmla="*/ 629 h 923"/>
                  <a:gd name="T36" fmla="*/ 301 w 1250"/>
                  <a:gd name="T37" fmla="*/ 635 h 923"/>
                  <a:gd name="T38" fmla="*/ 265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8 w 1250"/>
                  <a:gd name="T47" fmla="*/ 869 h 923"/>
                  <a:gd name="T48" fmla="*/ 656 w 1250"/>
                  <a:gd name="T49" fmla="*/ 827 h 923"/>
                  <a:gd name="T50" fmla="*/ 716 w 1250"/>
                  <a:gd name="T51" fmla="*/ 725 h 923"/>
                  <a:gd name="T52" fmla="*/ 710 w 1250"/>
                  <a:gd name="T53" fmla="*/ 611 h 923"/>
                  <a:gd name="T54" fmla="*/ 800 w 1250"/>
                  <a:gd name="T55" fmla="*/ 551 h 923"/>
                  <a:gd name="T56" fmla="*/ 903 w 1250"/>
                  <a:gd name="T57" fmla="*/ 449 h 923"/>
                  <a:gd name="T58" fmla="*/ 933 w 1250"/>
                  <a:gd name="T59" fmla="*/ 414 h 923"/>
                  <a:gd name="T60" fmla="*/ 999 w 1250"/>
                  <a:gd name="T61" fmla="*/ 318 h 923"/>
                  <a:gd name="T62" fmla="*/ 1047 w 1250"/>
                  <a:gd name="T63" fmla="*/ 336 h 923"/>
                  <a:gd name="T64" fmla="*/ 1150 w 1250"/>
                  <a:gd name="T65" fmla="*/ 617 h 923"/>
                  <a:gd name="T66" fmla="*/ 1144 w 1250"/>
                  <a:gd name="T67" fmla="*/ 689 h 923"/>
                  <a:gd name="T68" fmla="*/ 1180 w 1250"/>
                  <a:gd name="T69" fmla="*/ 749 h 923"/>
                  <a:gd name="T70" fmla="*/ 1234 w 1250"/>
                  <a:gd name="T71" fmla="*/ 713 h 923"/>
                  <a:gd name="T72" fmla="*/ 1270 w 1250"/>
                  <a:gd name="T73" fmla="*/ 749 h 923"/>
                  <a:gd name="T74" fmla="*/ 1282 w 1250"/>
                  <a:gd name="T75" fmla="*/ 743 h 923"/>
                  <a:gd name="T76" fmla="*/ 710 w 1250"/>
                  <a:gd name="T77" fmla="*/ 264 h 923"/>
                  <a:gd name="T78" fmla="*/ 808 w 1250"/>
                  <a:gd name="T79" fmla="*/ 372 h 923"/>
                  <a:gd name="T80" fmla="*/ 782 w 1250"/>
                  <a:gd name="T81" fmla="*/ 443 h 923"/>
                  <a:gd name="T82" fmla="*/ 722 w 1250"/>
                  <a:gd name="T83" fmla="*/ 515 h 923"/>
                  <a:gd name="T84" fmla="*/ 674 w 1250"/>
                  <a:gd name="T85" fmla="*/ 569 h 923"/>
                  <a:gd name="T86" fmla="*/ 632 w 1250"/>
                  <a:gd name="T87" fmla="*/ 593 h 923"/>
                  <a:gd name="T88" fmla="*/ 590 w 1250"/>
                  <a:gd name="T89" fmla="*/ 617 h 923"/>
                  <a:gd name="T90" fmla="*/ 578 w 1250"/>
                  <a:gd name="T91" fmla="*/ 707 h 923"/>
                  <a:gd name="T92" fmla="*/ 361 w 1250"/>
                  <a:gd name="T93" fmla="*/ 755 h 923"/>
                  <a:gd name="T94" fmla="*/ 397 w 1250"/>
                  <a:gd name="T95" fmla="*/ 641 h 923"/>
                  <a:gd name="T96" fmla="*/ 433 w 1250"/>
                  <a:gd name="T97" fmla="*/ 647 h 923"/>
                  <a:gd name="T98" fmla="*/ 451 w 1250"/>
                  <a:gd name="T99" fmla="*/ 617 h 923"/>
                  <a:gd name="T100" fmla="*/ 584 w 1250"/>
                  <a:gd name="T101" fmla="*/ 515 h 923"/>
                  <a:gd name="T102" fmla="*/ 632 w 1250"/>
                  <a:gd name="T103" fmla="*/ 473 h 923"/>
                  <a:gd name="T104" fmla="*/ 656 w 1250"/>
                  <a:gd name="T105" fmla="*/ 396 h 923"/>
                  <a:gd name="T106" fmla="*/ 656 w 1250"/>
                  <a:gd name="T107" fmla="*/ 378 h 923"/>
                  <a:gd name="T108" fmla="*/ 680 w 1250"/>
                  <a:gd name="T109" fmla="*/ 270 h 923"/>
                  <a:gd name="T110" fmla="*/ 698 w 1250"/>
                  <a:gd name="T111" fmla="*/ 192 h 923"/>
                  <a:gd name="T112" fmla="*/ 710 w 1250"/>
                  <a:gd name="T113" fmla="*/ 264 h 923"/>
                  <a:gd name="T114" fmla="*/ 548 w 1250"/>
                  <a:gd name="T115" fmla="*/ 455 h 923"/>
                  <a:gd name="T116" fmla="*/ 650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6 w 72"/>
                  <a:gd name="T3" fmla="*/ 24 h 54"/>
                  <a:gd name="T4" fmla="*/ 68 w 72"/>
                  <a:gd name="T5" fmla="*/ 12 h 54"/>
                  <a:gd name="T6" fmla="*/ 74 w 72"/>
                  <a:gd name="T7" fmla="*/ 6 h 54"/>
                  <a:gd name="T8" fmla="*/ 80 w 72"/>
                  <a:gd name="T9" fmla="*/ 0 h 54"/>
                  <a:gd name="T10" fmla="*/ 50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5 w 287"/>
                  <a:gd name="T1" fmla="*/ 0 h 84"/>
                  <a:gd name="T2" fmla="*/ 0 w 287"/>
                  <a:gd name="T3" fmla="*/ 84 h 84"/>
                  <a:gd name="T4" fmla="*/ 176 w 287"/>
                  <a:gd name="T5" fmla="*/ 36 h 84"/>
                  <a:gd name="T6" fmla="*/ 114 w 287"/>
                  <a:gd name="T7" fmla="*/ 60 h 84"/>
                  <a:gd name="T8" fmla="*/ 284 w 287"/>
                  <a:gd name="T9" fmla="*/ 18 h 84"/>
                  <a:gd name="T10" fmla="*/ 295 w 287"/>
                  <a:gd name="T11" fmla="*/ 0 h 84"/>
                  <a:gd name="T12" fmla="*/ 295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3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3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498A4B4-4113-41DF-9FAA-5B2BB3B9D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54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208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03 w 3934"/>
                <a:gd name="T3" fmla="*/ 1331 h 1505"/>
                <a:gd name="T4" fmla="*/ 1245 w 3934"/>
                <a:gd name="T5" fmla="*/ 1157 h 1505"/>
                <a:gd name="T6" fmla="*/ 1768 w 3934"/>
                <a:gd name="T7" fmla="*/ 977 h 1505"/>
                <a:gd name="T8" fmla="*/ 2274 w 3934"/>
                <a:gd name="T9" fmla="*/ 792 h 1505"/>
                <a:gd name="T10" fmla="*/ 2520 w 3934"/>
                <a:gd name="T11" fmla="*/ 696 h 1505"/>
                <a:gd name="T12" fmla="*/ 2754 w 3934"/>
                <a:gd name="T13" fmla="*/ 606 h 1505"/>
                <a:gd name="T14" fmla="*/ 2990 w 3934"/>
                <a:gd name="T15" fmla="*/ 510 h 1505"/>
                <a:gd name="T16" fmla="*/ 3219 w 3934"/>
                <a:gd name="T17" fmla="*/ 420 h 1505"/>
                <a:gd name="T18" fmla="*/ 3428 w 3934"/>
                <a:gd name="T19" fmla="*/ 324 h 1505"/>
                <a:gd name="T20" fmla="*/ 3639 w 3934"/>
                <a:gd name="T21" fmla="*/ 234 h 1505"/>
                <a:gd name="T22" fmla="*/ 3843 w 3934"/>
                <a:gd name="T23" fmla="*/ 138 h 1505"/>
                <a:gd name="T24" fmla="*/ 4030 w 3934"/>
                <a:gd name="T25" fmla="*/ 48 h 1505"/>
                <a:gd name="T26" fmla="*/ 4030 w 3934"/>
                <a:gd name="T27" fmla="*/ 0 h 1505"/>
                <a:gd name="T28" fmla="*/ 3836 w 3934"/>
                <a:gd name="T29" fmla="*/ 96 h 1505"/>
                <a:gd name="T30" fmla="*/ 3627 w 3934"/>
                <a:gd name="T31" fmla="*/ 192 h 1505"/>
                <a:gd name="T32" fmla="*/ 3410 w 3934"/>
                <a:gd name="T33" fmla="*/ 288 h 1505"/>
                <a:gd name="T34" fmla="*/ 3195 w 3934"/>
                <a:gd name="T35" fmla="*/ 384 h 1505"/>
                <a:gd name="T36" fmla="*/ 2960 w 3934"/>
                <a:gd name="T37" fmla="*/ 480 h 1505"/>
                <a:gd name="T38" fmla="*/ 2718 w 3934"/>
                <a:gd name="T39" fmla="*/ 576 h 1505"/>
                <a:gd name="T40" fmla="*/ 2465 w 3934"/>
                <a:gd name="T41" fmla="*/ 672 h 1505"/>
                <a:gd name="T42" fmla="*/ 2220 w 3934"/>
                <a:gd name="T43" fmla="*/ 768 h 1505"/>
                <a:gd name="T44" fmla="*/ 1955 w 3934"/>
                <a:gd name="T45" fmla="*/ 864 h 1505"/>
                <a:gd name="T46" fmla="*/ 1690 w 3934"/>
                <a:gd name="T47" fmla="*/ 960 h 1505"/>
                <a:gd name="T48" fmla="*/ 1136 w 3934"/>
                <a:gd name="T49" fmla="*/ 1145 h 1505"/>
                <a:gd name="T50" fmla="*/ 578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66 w 1728"/>
                <a:gd name="T3" fmla="*/ 527 h 689"/>
                <a:gd name="T4" fmla="*/ 987 w 1728"/>
                <a:gd name="T5" fmla="*/ 365 h 689"/>
                <a:gd name="T6" fmla="*/ 1184 w 1728"/>
                <a:gd name="T7" fmla="*/ 287 h 689"/>
                <a:gd name="T8" fmla="*/ 1389 w 1728"/>
                <a:gd name="T9" fmla="*/ 203 h 689"/>
                <a:gd name="T10" fmla="*/ 1587 w 1728"/>
                <a:gd name="T11" fmla="*/ 126 h 689"/>
                <a:gd name="T12" fmla="*/ 1768 w 1728"/>
                <a:gd name="T13" fmla="*/ 48 h 689"/>
                <a:gd name="T14" fmla="*/ 1768 w 1728"/>
                <a:gd name="T15" fmla="*/ 0 h 689"/>
                <a:gd name="T16" fmla="*/ 1564 w 1728"/>
                <a:gd name="T17" fmla="*/ 84 h 689"/>
                <a:gd name="T18" fmla="*/ 1359 w 1728"/>
                <a:gd name="T19" fmla="*/ 167 h 689"/>
                <a:gd name="T20" fmla="*/ 1142 w 1728"/>
                <a:gd name="T21" fmla="*/ 257 h 689"/>
                <a:gd name="T22" fmla="*/ 927 w 1728"/>
                <a:gd name="T23" fmla="*/ 341 h 689"/>
                <a:gd name="T24" fmla="*/ 462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97 w 5561"/>
                <a:gd name="T1" fmla="*/ 929 h 3447"/>
                <a:gd name="T2" fmla="*/ 5673 w 5561"/>
                <a:gd name="T3" fmla="*/ 773 h 3447"/>
                <a:gd name="T4" fmla="*/ 5589 w 5561"/>
                <a:gd name="T5" fmla="*/ 629 h 3447"/>
                <a:gd name="T6" fmla="*/ 5458 w 5561"/>
                <a:gd name="T7" fmla="*/ 492 h 3447"/>
                <a:gd name="T8" fmla="*/ 5276 w 5561"/>
                <a:gd name="T9" fmla="*/ 366 h 3447"/>
                <a:gd name="T10" fmla="*/ 5041 w 5561"/>
                <a:gd name="T11" fmla="*/ 252 h 3447"/>
                <a:gd name="T12" fmla="*/ 4765 w 5561"/>
                <a:gd name="T13" fmla="*/ 144 h 3447"/>
                <a:gd name="T14" fmla="*/ 4447 w 5561"/>
                <a:gd name="T15" fmla="*/ 48 h 3447"/>
                <a:gd name="T16" fmla="*/ 4096 w 5561"/>
                <a:gd name="T17" fmla="*/ 0 h 3447"/>
                <a:gd name="T18" fmla="*/ 4466 w 5561"/>
                <a:gd name="T19" fmla="*/ 90 h 3447"/>
                <a:gd name="T20" fmla="*/ 4784 w 5561"/>
                <a:gd name="T21" fmla="*/ 192 h 3447"/>
                <a:gd name="T22" fmla="*/ 5053 w 5561"/>
                <a:gd name="T23" fmla="*/ 306 h 3447"/>
                <a:gd name="T24" fmla="*/ 5276 w 5561"/>
                <a:gd name="T25" fmla="*/ 426 h 3447"/>
                <a:gd name="T26" fmla="*/ 5445 w 5561"/>
                <a:gd name="T27" fmla="*/ 557 h 3447"/>
                <a:gd name="T28" fmla="*/ 5565 w 5561"/>
                <a:gd name="T29" fmla="*/ 701 h 3447"/>
                <a:gd name="T30" fmla="*/ 5625 w 5561"/>
                <a:gd name="T31" fmla="*/ 851 h 3447"/>
                <a:gd name="T32" fmla="*/ 5625 w 5561"/>
                <a:gd name="T33" fmla="*/ 1013 h 3447"/>
                <a:gd name="T34" fmla="*/ 5577 w 5561"/>
                <a:gd name="T35" fmla="*/ 1163 h 3447"/>
                <a:gd name="T36" fmla="*/ 5477 w 5561"/>
                <a:gd name="T37" fmla="*/ 1319 h 3447"/>
                <a:gd name="T38" fmla="*/ 5330 w 5561"/>
                <a:gd name="T39" fmla="*/ 1475 h 3447"/>
                <a:gd name="T40" fmla="*/ 5141 w 5561"/>
                <a:gd name="T41" fmla="*/ 1630 h 3447"/>
                <a:gd name="T42" fmla="*/ 4909 w 5561"/>
                <a:gd name="T43" fmla="*/ 1786 h 3447"/>
                <a:gd name="T44" fmla="*/ 4638 w 5561"/>
                <a:gd name="T45" fmla="*/ 1948 h 3447"/>
                <a:gd name="T46" fmla="*/ 4319 w 5561"/>
                <a:gd name="T47" fmla="*/ 2104 h 3447"/>
                <a:gd name="T48" fmla="*/ 3971 w 5561"/>
                <a:gd name="T49" fmla="*/ 2260 h 3447"/>
                <a:gd name="T50" fmla="*/ 3586 w 5561"/>
                <a:gd name="T51" fmla="*/ 2416 h 3447"/>
                <a:gd name="T52" fmla="*/ 3162 w 5561"/>
                <a:gd name="T53" fmla="*/ 2566 h 3447"/>
                <a:gd name="T54" fmla="*/ 2707 w 5561"/>
                <a:gd name="T55" fmla="*/ 2715 h 3447"/>
                <a:gd name="T56" fmla="*/ 2220 w 5561"/>
                <a:gd name="T57" fmla="*/ 2865 h 3447"/>
                <a:gd name="T58" fmla="*/ 1702 w 5561"/>
                <a:gd name="T59" fmla="*/ 3009 h 3447"/>
                <a:gd name="T60" fmla="*/ 1165 w 5561"/>
                <a:gd name="T61" fmla="*/ 3147 h 3447"/>
                <a:gd name="T62" fmla="*/ 596 w 5561"/>
                <a:gd name="T63" fmla="*/ 3279 h 3447"/>
                <a:gd name="T64" fmla="*/ 0 w 5561"/>
                <a:gd name="T65" fmla="*/ 3447 h 3447"/>
                <a:gd name="T66" fmla="*/ 891 w 5561"/>
                <a:gd name="T67" fmla="*/ 3249 h 3447"/>
                <a:gd name="T68" fmla="*/ 1449 w 5561"/>
                <a:gd name="T69" fmla="*/ 3105 h 3447"/>
                <a:gd name="T70" fmla="*/ 1985 w 5561"/>
                <a:gd name="T71" fmla="*/ 2961 h 3447"/>
                <a:gd name="T72" fmla="*/ 2495 w 5561"/>
                <a:gd name="T73" fmla="*/ 2817 h 3447"/>
                <a:gd name="T74" fmla="*/ 2972 w 5561"/>
                <a:gd name="T75" fmla="*/ 2668 h 3447"/>
                <a:gd name="T76" fmla="*/ 3410 w 5561"/>
                <a:gd name="T77" fmla="*/ 2512 h 3447"/>
                <a:gd name="T78" fmla="*/ 3824 w 5561"/>
                <a:gd name="T79" fmla="*/ 2356 h 3447"/>
                <a:gd name="T80" fmla="*/ 4200 w 5561"/>
                <a:gd name="T81" fmla="*/ 2200 h 3447"/>
                <a:gd name="T82" fmla="*/ 4537 w 5561"/>
                <a:gd name="T83" fmla="*/ 2038 h 3447"/>
                <a:gd name="T84" fmla="*/ 4836 w 5561"/>
                <a:gd name="T85" fmla="*/ 1876 h 3447"/>
                <a:gd name="T86" fmla="*/ 5090 w 5561"/>
                <a:gd name="T87" fmla="*/ 1720 h 3447"/>
                <a:gd name="T88" fmla="*/ 5306 w 5561"/>
                <a:gd name="T89" fmla="*/ 1559 h 3447"/>
                <a:gd name="T90" fmla="*/ 5471 w 5561"/>
                <a:gd name="T91" fmla="*/ 1397 h 3447"/>
                <a:gd name="T92" fmla="*/ 5595 w 5561"/>
                <a:gd name="T93" fmla="*/ 1241 h 3447"/>
                <a:gd name="T94" fmla="*/ 5673 w 5561"/>
                <a:gd name="T95" fmla="*/ 1085 h 3447"/>
                <a:gd name="T96" fmla="*/ 5691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8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884 w 5740"/>
                <a:gd name="T1" fmla="*/ 0 h 2098"/>
                <a:gd name="T2" fmla="*/ 5782 w 5740"/>
                <a:gd name="T3" fmla="*/ 72 h 2098"/>
                <a:gd name="T4" fmla="*/ 5678 w 5740"/>
                <a:gd name="T5" fmla="*/ 138 h 2098"/>
                <a:gd name="T6" fmla="*/ 5559 w 5740"/>
                <a:gd name="T7" fmla="*/ 210 h 2098"/>
                <a:gd name="T8" fmla="*/ 5440 w 5740"/>
                <a:gd name="T9" fmla="*/ 276 h 2098"/>
                <a:gd name="T10" fmla="*/ 5180 w 5740"/>
                <a:gd name="T11" fmla="*/ 414 h 2098"/>
                <a:gd name="T12" fmla="*/ 4897 w 5740"/>
                <a:gd name="T13" fmla="*/ 552 h 2098"/>
                <a:gd name="T14" fmla="*/ 4590 w 5740"/>
                <a:gd name="T15" fmla="*/ 690 h 2098"/>
                <a:gd name="T16" fmla="*/ 4266 w 5740"/>
                <a:gd name="T17" fmla="*/ 827 h 2098"/>
                <a:gd name="T18" fmla="*/ 3923 w 5740"/>
                <a:gd name="T19" fmla="*/ 959 h 2098"/>
                <a:gd name="T20" fmla="*/ 3556 w 5740"/>
                <a:gd name="T21" fmla="*/ 1091 h 2098"/>
                <a:gd name="T22" fmla="*/ 3171 w 5740"/>
                <a:gd name="T23" fmla="*/ 1223 h 2098"/>
                <a:gd name="T24" fmla="*/ 2767 w 5740"/>
                <a:gd name="T25" fmla="*/ 1355 h 2098"/>
                <a:gd name="T26" fmla="*/ 2340 w 5740"/>
                <a:gd name="T27" fmla="*/ 1481 h 2098"/>
                <a:gd name="T28" fmla="*/ 1908 w 5740"/>
                <a:gd name="T29" fmla="*/ 1601 h 2098"/>
                <a:gd name="T30" fmla="*/ 1452 w 5740"/>
                <a:gd name="T31" fmla="*/ 1721 h 2098"/>
                <a:gd name="T32" fmla="*/ 981 w 5740"/>
                <a:gd name="T33" fmla="*/ 1834 h 2098"/>
                <a:gd name="T34" fmla="*/ 500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93 w 5740"/>
                <a:gd name="T41" fmla="*/ 1990 h 2098"/>
                <a:gd name="T42" fmla="*/ 975 w 5740"/>
                <a:gd name="T43" fmla="*/ 1882 h 2098"/>
                <a:gd name="T44" fmla="*/ 1437 w 5740"/>
                <a:gd name="T45" fmla="*/ 1763 h 2098"/>
                <a:gd name="T46" fmla="*/ 1890 w 5740"/>
                <a:gd name="T47" fmla="*/ 1649 h 2098"/>
                <a:gd name="T48" fmla="*/ 2322 w 5740"/>
                <a:gd name="T49" fmla="*/ 1523 h 2098"/>
                <a:gd name="T50" fmla="*/ 2747 w 5740"/>
                <a:gd name="T51" fmla="*/ 1397 h 2098"/>
                <a:gd name="T52" fmla="*/ 3147 w 5740"/>
                <a:gd name="T53" fmla="*/ 1271 h 2098"/>
                <a:gd name="T54" fmla="*/ 3532 w 5740"/>
                <a:gd name="T55" fmla="*/ 1139 h 2098"/>
                <a:gd name="T56" fmla="*/ 3899 w 5740"/>
                <a:gd name="T57" fmla="*/ 1007 h 2098"/>
                <a:gd name="T58" fmla="*/ 4242 w 5740"/>
                <a:gd name="T59" fmla="*/ 875 h 2098"/>
                <a:gd name="T60" fmla="*/ 4572 w 5740"/>
                <a:gd name="T61" fmla="*/ 737 h 2098"/>
                <a:gd name="T62" fmla="*/ 4879 w 5740"/>
                <a:gd name="T63" fmla="*/ 600 h 2098"/>
                <a:gd name="T64" fmla="*/ 5168 w 5740"/>
                <a:gd name="T65" fmla="*/ 462 h 2098"/>
                <a:gd name="T66" fmla="*/ 5428 w 5740"/>
                <a:gd name="T67" fmla="*/ 324 h 2098"/>
                <a:gd name="T68" fmla="*/ 5672 w 5740"/>
                <a:gd name="T69" fmla="*/ 186 h 2098"/>
                <a:gd name="T70" fmla="*/ 5884 w 5740"/>
                <a:gd name="T71" fmla="*/ 48 h 2098"/>
                <a:gd name="T72" fmla="*/ 5884 w 5740"/>
                <a:gd name="T73" fmla="*/ 0 h 2098"/>
                <a:gd name="T74" fmla="*/ 5884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03 w 1955"/>
                <a:gd name="T1" fmla="*/ 485 h 1265"/>
                <a:gd name="T2" fmla="*/ 1949 w 1955"/>
                <a:gd name="T3" fmla="*/ 390 h 1265"/>
                <a:gd name="T4" fmla="*/ 1813 w 1955"/>
                <a:gd name="T5" fmla="*/ 306 h 1265"/>
                <a:gd name="T6" fmla="*/ 1619 w 1955"/>
                <a:gd name="T7" fmla="*/ 228 h 1265"/>
                <a:gd name="T8" fmla="*/ 1359 w 1955"/>
                <a:gd name="T9" fmla="*/ 162 h 1265"/>
                <a:gd name="T10" fmla="*/ 1034 w 1955"/>
                <a:gd name="T11" fmla="*/ 102 h 1265"/>
                <a:gd name="T12" fmla="*/ 662 w 1955"/>
                <a:gd name="T13" fmla="*/ 54 h 1265"/>
                <a:gd name="T14" fmla="*/ 235 w 1955"/>
                <a:gd name="T15" fmla="*/ 18 h 1265"/>
                <a:gd name="T16" fmla="*/ 0 w 1955"/>
                <a:gd name="T17" fmla="*/ 12 h 1265"/>
                <a:gd name="T18" fmla="*/ 439 w 1955"/>
                <a:gd name="T19" fmla="*/ 48 h 1265"/>
                <a:gd name="T20" fmla="*/ 836 w 1955"/>
                <a:gd name="T21" fmla="*/ 90 h 1265"/>
                <a:gd name="T22" fmla="*/ 1180 w 1955"/>
                <a:gd name="T23" fmla="*/ 144 h 1265"/>
                <a:gd name="T24" fmla="*/ 1455 w 1955"/>
                <a:gd name="T25" fmla="*/ 204 h 1265"/>
                <a:gd name="T26" fmla="*/ 1678 w 1955"/>
                <a:gd name="T27" fmla="*/ 276 h 1265"/>
                <a:gd name="T28" fmla="*/ 1842 w 1955"/>
                <a:gd name="T29" fmla="*/ 360 h 1265"/>
                <a:gd name="T30" fmla="*/ 1931 w 1955"/>
                <a:gd name="T31" fmla="*/ 443 h 1265"/>
                <a:gd name="T32" fmla="*/ 1949 w 1955"/>
                <a:gd name="T33" fmla="*/ 539 h 1265"/>
                <a:gd name="T34" fmla="*/ 1902 w 1955"/>
                <a:gd name="T35" fmla="*/ 629 h 1265"/>
                <a:gd name="T36" fmla="*/ 1786 w 1955"/>
                <a:gd name="T37" fmla="*/ 719 h 1265"/>
                <a:gd name="T38" fmla="*/ 1619 w 1955"/>
                <a:gd name="T39" fmla="*/ 809 h 1265"/>
                <a:gd name="T40" fmla="*/ 1389 w 1955"/>
                <a:gd name="T41" fmla="*/ 899 h 1265"/>
                <a:gd name="T42" fmla="*/ 1112 w 1955"/>
                <a:gd name="T43" fmla="*/ 989 h 1265"/>
                <a:gd name="T44" fmla="*/ 781 w 1955"/>
                <a:gd name="T45" fmla="*/ 1073 h 1265"/>
                <a:gd name="T46" fmla="*/ 415 w 1955"/>
                <a:gd name="T47" fmla="*/ 1157 h 1265"/>
                <a:gd name="T48" fmla="*/ 0 w 1955"/>
                <a:gd name="T49" fmla="*/ 1241 h 1265"/>
                <a:gd name="T50" fmla="*/ 223 w 1955"/>
                <a:gd name="T51" fmla="*/ 1223 h 1265"/>
                <a:gd name="T52" fmla="*/ 626 w 1955"/>
                <a:gd name="T53" fmla="*/ 1139 h 1265"/>
                <a:gd name="T54" fmla="*/ 981 w 1955"/>
                <a:gd name="T55" fmla="*/ 1049 h 1265"/>
                <a:gd name="T56" fmla="*/ 1294 w 1955"/>
                <a:gd name="T57" fmla="*/ 959 h 1265"/>
                <a:gd name="T58" fmla="*/ 1553 w 1955"/>
                <a:gd name="T59" fmla="*/ 863 h 1265"/>
                <a:gd name="T60" fmla="*/ 1756 w 1955"/>
                <a:gd name="T61" fmla="*/ 767 h 1265"/>
                <a:gd name="T62" fmla="*/ 1908 w 1955"/>
                <a:gd name="T63" fmla="*/ 677 h 1265"/>
                <a:gd name="T64" fmla="*/ 1985 w 1955"/>
                <a:gd name="T65" fmla="*/ 581 h 1265"/>
                <a:gd name="T66" fmla="*/ 2003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814 w 4694"/>
                <a:gd name="T1" fmla="*/ 797 h 2901"/>
                <a:gd name="T2" fmla="*/ 4784 w 4694"/>
                <a:gd name="T3" fmla="*/ 665 h 2901"/>
                <a:gd name="T4" fmla="*/ 4706 w 4694"/>
                <a:gd name="T5" fmla="*/ 540 h 2901"/>
                <a:gd name="T6" fmla="*/ 4580 w 4694"/>
                <a:gd name="T7" fmla="*/ 426 h 2901"/>
                <a:gd name="T8" fmla="*/ 4411 w 4694"/>
                <a:gd name="T9" fmla="*/ 312 h 2901"/>
                <a:gd name="T10" fmla="*/ 4188 w 4694"/>
                <a:gd name="T11" fmla="*/ 216 h 2901"/>
                <a:gd name="T12" fmla="*/ 3930 w 4694"/>
                <a:gd name="T13" fmla="*/ 120 h 2901"/>
                <a:gd name="T14" fmla="*/ 3630 w 4694"/>
                <a:gd name="T15" fmla="*/ 36 h 2901"/>
                <a:gd name="T16" fmla="*/ 3285 w 4694"/>
                <a:gd name="T17" fmla="*/ 0 h 2901"/>
                <a:gd name="T18" fmla="*/ 3630 w 4694"/>
                <a:gd name="T19" fmla="*/ 78 h 2901"/>
                <a:gd name="T20" fmla="*/ 3930 w 4694"/>
                <a:gd name="T21" fmla="*/ 162 h 2901"/>
                <a:gd name="T22" fmla="*/ 4188 w 4694"/>
                <a:gd name="T23" fmla="*/ 258 h 2901"/>
                <a:gd name="T24" fmla="*/ 4399 w 4694"/>
                <a:gd name="T25" fmla="*/ 366 h 2901"/>
                <a:gd name="T26" fmla="*/ 4556 w 4694"/>
                <a:gd name="T27" fmla="*/ 480 h 2901"/>
                <a:gd name="T28" fmla="*/ 4670 w 4694"/>
                <a:gd name="T29" fmla="*/ 605 h 2901"/>
                <a:gd name="T30" fmla="*/ 4730 w 4694"/>
                <a:gd name="T31" fmla="*/ 737 h 2901"/>
                <a:gd name="T32" fmla="*/ 4730 w 4694"/>
                <a:gd name="T33" fmla="*/ 875 h 2901"/>
                <a:gd name="T34" fmla="*/ 4688 w 4694"/>
                <a:gd name="T35" fmla="*/ 1001 h 2901"/>
                <a:gd name="T36" fmla="*/ 4606 w 4694"/>
                <a:gd name="T37" fmla="*/ 1127 h 2901"/>
                <a:gd name="T38" fmla="*/ 4483 w 4694"/>
                <a:gd name="T39" fmla="*/ 1259 h 2901"/>
                <a:gd name="T40" fmla="*/ 4326 w 4694"/>
                <a:gd name="T41" fmla="*/ 1385 h 2901"/>
                <a:gd name="T42" fmla="*/ 4128 w 4694"/>
                <a:gd name="T43" fmla="*/ 1517 h 2901"/>
                <a:gd name="T44" fmla="*/ 3899 w 4694"/>
                <a:gd name="T45" fmla="*/ 1648 h 2901"/>
                <a:gd name="T46" fmla="*/ 3637 w 4694"/>
                <a:gd name="T47" fmla="*/ 1774 h 2901"/>
                <a:gd name="T48" fmla="*/ 3344 w 4694"/>
                <a:gd name="T49" fmla="*/ 1906 h 2901"/>
                <a:gd name="T50" fmla="*/ 3018 w 4694"/>
                <a:gd name="T51" fmla="*/ 2032 h 2901"/>
                <a:gd name="T52" fmla="*/ 2659 w 4694"/>
                <a:gd name="T53" fmla="*/ 2164 h 2901"/>
                <a:gd name="T54" fmla="*/ 2280 w 4694"/>
                <a:gd name="T55" fmla="*/ 2284 h 2901"/>
                <a:gd name="T56" fmla="*/ 1872 w 4694"/>
                <a:gd name="T57" fmla="*/ 2410 h 2901"/>
                <a:gd name="T58" fmla="*/ 1436 w 4694"/>
                <a:gd name="T59" fmla="*/ 2530 h 2901"/>
                <a:gd name="T60" fmla="*/ 500 w 4694"/>
                <a:gd name="T61" fmla="*/ 2757 h 2901"/>
                <a:gd name="T62" fmla="*/ 0 w 4694"/>
                <a:gd name="T63" fmla="*/ 2901 h 2901"/>
                <a:gd name="T64" fmla="*/ 993 w 4694"/>
                <a:gd name="T65" fmla="*/ 2674 h 2901"/>
                <a:gd name="T66" fmla="*/ 1678 w 4694"/>
                <a:gd name="T67" fmla="*/ 2494 h 2901"/>
                <a:gd name="T68" fmla="*/ 2113 w 4694"/>
                <a:gd name="T69" fmla="*/ 2374 h 2901"/>
                <a:gd name="T70" fmla="*/ 2515 w 4694"/>
                <a:gd name="T71" fmla="*/ 2248 h 2901"/>
                <a:gd name="T72" fmla="*/ 2888 w 4694"/>
                <a:gd name="T73" fmla="*/ 2116 h 2901"/>
                <a:gd name="T74" fmla="*/ 3231 w 4694"/>
                <a:gd name="T75" fmla="*/ 1984 h 2901"/>
                <a:gd name="T76" fmla="*/ 3550 w 4694"/>
                <a:gd name="T77" fmla="*/ 1858 h 2901"/>
                <a:gd name="T78" fmla="*/ 3833 w 4694"/>
                <a:gd name="T79" fmla="*/ 1720 h 2901"/>
                <a:gd name="T80" fmla="*/ 4086 w 4694"/>
                <a:gd name="T81" fmla="*/ 1589 h 2901"/>
                <a:gd name="T82" fmla="*/ 4300 w 4694"/>
                <a:gd name="T83" fmla="*/ 1457 h 2901"/>
                <a:gd name="T84" fmla="*/ 4483 w 4694"/>
                <a:gd name="T85" fmla="*/ 1325 h 2901"/>
                <a:gd name="T86" fmla="*/ 4625 w 4694"/>
                <a:gd name="T87" fmla="*/ 1193 h 2901"/>
                <a:gd name="T88" fmla="*/ 4730 w 4694"/>
                <a:gd name="T89" fmla="*/ 1061 h 2901"/>
                <a:gd name="T90" fmla="*/ 4790 w 4694"/>
                <a:gd name="T91" fmla="*/ 935 h 2901"/>
                <a:gd name="T92" fmla="*/ 4808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857 w 3761"/>
                <a:gd name="T1" fmla="*/ 719 h 2356"/>
                <a:gd name="T2" fmla="*/ 3827 w 3761"/>
                <a:gd name="T3" fmla="*/ 599 h 2356"/>
                <a:gd name="T4" fmla="*/ 3749 w 3761"/>
                <a:gd name="T5" fmla="*/ 486 h 2356"/>
                <a:gd name="T6" fmla="*/ 3610 w 3761"/>
                <a:gd name="T7" fmla="*/ 378 h 2356"/>
                <a:gd name="T8" fmla="*/ 3436 w 3761"/>
                <a:gd name="T9" fmla="*/ 282 h 2356"/>
                <a:gd name="T10" fmla="*/ 3207 w 3761"/>
                <a:gd name="T11" fmla="*/ 192 h 2356"/>
                <a:gd name="T12" fmla="*/ 2936 w 3761"/>
                <a:gd name="T13" fmla="*/ 108 h 2356"/>
                <a:gd name="T14" fmla="*/ 2623 w 3761"/>
                <a:gd name="T15" fmla="*/ 36 h 2356"/>
                <a:gd name="T16" fmla="*/ 2286 w 3761"/>
                <a:gd name="T17" fmla="*/ 0 h 2356"/>
                <a:gd name="T18" fmla="*/ 2641 w 3761"/>
                <a:gd name="T19" fmla="*/ 72 h 2356"/>
                <a:gd name="T20" fmla="*/ 2948 w 3761"/>
                <a:gd name="T21" fmla="*/ 150 h 2356"/>
                <a:gd name="T22" fmla="*/ 3219 w 3761"/>
                <a:gd name="T23" fmla="*/ 234 h 2356"/>
                <a:gd name="T24" fmla="*/ 3436 w 3761"/>
                <a:gd name="T25" fmla="*/ 330 h 2356"/>
                <a:gd name="T26" fmla="*/ 3604 w 3761"/>
                <a:gd name="T27" fmla="*/ 432 h 2356"/>
                <a:gd name="T28" fmla="*/ 3719 w 3761"/>
                <a:gd name="T29" fmla="*/ 545 h 2356"/>
                <a:gd name="T30" fmla="*/ 3779 w 3761"/>
                <a:gd name="T31" fmla="*/ 665 h 2356"/>
                <a:gd name="T32" fmla="*/ 3785 w 3761"/>
                <a:gd name="T33" fmla="*/ 791 h 2356"/>
                <a:gd name="T34" fmla="*/ 3749 w 3761"/>
                <a:gd name="T35" fmla="*/ 887 h 2356"/>
                <a:gd name="T36" fmla="*/ 3687 w 3761"/>
                <a:gd name="T37" fmla="*/ 989 h 2356"/>
                <a:gd name="T38" fmla="*/ 3586 w 3761"/>
                <a:gd name="T39" fmla="*/ 1091 h 2356"/>
                <a:gd name="T40" fmla="*/ 3460 w 3761"/>
                <a:gd name="T41" fmla="*/ 1187 h 2356"/>
                <a:gd name="T42" fmla="*/ 3304 w 3761"/>
                <a:gd name="T43" fmla="*/ 1289 h 2356"/>
                <a:gd name="T44" fmla="*/ 3123 w 3761"/>
                <a:gd name="T45" fmla="*/ 1391 h 2356"/>
                <a:gd name="T46" fmla="*/ 2906 w 3761"/>
                <a:gd name="T47" fmla="*/ 1493 h 2356"/>
                <a:gd name="T48" fmla="*/ 2671 w 3761"/>
                <a:gd name="T49" fmla="*/ 1589 h 2356"/>
                <a:gd name="T50" fmla="*/ 2131 w 3761"/>
                <a:gd name="T51" fmla="*/ 1786 h 2356"/>
                <a:gd name="T52" fmla="*/ 1499 w 3761"/>
                <a:gd name="T53" fmla="*/ 1972 h 2356"/>
                <a:gd name="T54" fmla="*/ 781 w 3761"/>
                <a:gd name="T55" fmla="*/ 2158 h 2356"/>
                <a:gd name="T56" fmla="*/ 0 w 3761"/>
                <a:gd name="T57" fmla="*/ 2326 h 2356"/>
                <a:gd name="T58" fmla="*/ 409 w 3761"/>
                <a:gd name="T59" fmla="*/ 2272 h 2356"/>
                <a:gd name="T60" fmla="*/ 1174 w 3761"/>
                <a:gd name="T61" fmla="*/ 2092 h 2356"/>
                <a:gd name="T62" fmla="*/ 1860 w 3761"/>
                <a:gd name="T63" fmla="*/ 1900 h 2356"/>
                <a:gd name="T64" fmla="*/ 2456 w 3761"/>
                <a:gd name="T65" fmla="*/ 1702 h 2356"/>
                <a:gd name="T66" fmla="*/ 2719 w 3761"/>
                <a:gd name="T67" fmla="*/ 1607 h 2356"/>
                <a:gd name="T68" fmla="*/ 2954 w 3761"/>
                <a:gd name="T69" fmla="*/ 1505 h 2356"/>
                <a:gd name="T70" fmla="*/ 3171 w 3761"/>
                <a:gd name="T71" fmla="*/ 1403 h 2356"/>
                <a:gd name="T72" fmla="*/ 3363 w 3761"/>
                <a:gd name="T73" fmla="*/ 1301 h 2356"/>
                <a:gd name="T74" fmla="*/ 3520 w 3761"/>
                <a:gd name="T75" fmla="*/ 1193 h 2356"/>
                <a:gd name="T76" fmla="*/ 3649 w 3761"/>
                <a:gd name="T77" fmla="*/ 1091 h 2356"/>
                <a:gd name="T78" fmla="*/ 3749 w 3761"/>
                <a:gd name="T79" fmla="*/ 989 h 2356"/>
                <a:gd name="T80" fmla="*/ 3815 w 3761"/>
                <a:gd name="T81" fmla="*/ 887 h 2356"/>
                <a:gd name="T82" fmla="*/ 3851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96 w 2924"/>
                <a:gd name="T1" fmla="*/ 647 h 1846"/>
                <a:gd name="T2" fmla="*/ 2948 w 2924"/>
                <a:gd name="T3" fmla="*/ 528 h 1846"/>
                <a:gd name="T4" fmla="*/ 2820 w 2924"/>
                <a:gd name="T5" fmla="*/ 414 h 1846"/>
                <a:gd name="T6" fmla="*/ 2623 w 2924"/>
                <a:gd name="T7" fmla="*/ 318 h 1846"/>
                <a:gd name="T8" fmla="*/ 2358 w 2924"/>
                <a:gd name="T9" fmla="*/ 228 h 1846"/>
                <a:gd name="T10" fmla="*/ 2033 w 2924"/>
                <a:gd name="T11" fmla="*/ 150 h 1846"/>
                <a:gd name="T12" fmla="*/ 1648 w 2924"/>
                <a:gd name="T13" fmla="*/ 78 h 1846"/>
                <a:gd name="T14" fmla="*/ 1210 w 2924"/>
                <a:gd name="T15" fmla="*/ 24 h 1846"/>
                <a:gd name="T16" fmla="*/ 710 w 2924"/>
                <a:gd name="T17" fmla="*/ 0 h 1846"/>
                <a:gd name="T18" fmla="*/ 1222 w 2924"/>
                <a:gd name="T19" fmla="*/ 48 h 1846"/>
                <a:gd name="T20" fmla="*/ 1666 w 2924"/>
                <a:gd name="T21" fmla="*/ 108 h 1846"/>
                <a:gd name="T22" fmla="*/ 2057 w 2924"/>
                <a:gd name="T23" fmla="*/ 180 h 1846"/>
                <a:gd name="T24" fmla="*/ 2382 w 2924"/>
                <a:gd name="T25" fmla="*/ 264 h 1846"/>
                <a:gd name="T26" fmla="*/ 2635 w 2924"/>
                <a:gd name="T27" fmla="*/ 360 h 1846"/>
                <a:gd name="T28" fmla="*/ 2820 w 2924"/>
                <a:gd name="T29" fmla="*/ 468 h 1846"/>
                <a:gd name="T30" fmla="*/ 2918 w 2924"/>
                <a:gd name="T31" fmla="*/ 587 h 1846"/>
                <a:gd name="T32" fmla="*/ 2936 w 2924"/>
                <a:gd name="T33" fmla="*/ 713 h 1846"/>
                <a:gd name="T34" fmla="*/ 2912 w 2924"/>
                <a:gd name="T35" fmla="*/ 785 h 1846"/>
                <a:gd name="T36" fmla="*/ 2864 w 2924"/>
                <a:gd name="T37" fmla="*/ 857 h 1846"/>
                <a:gd name="T38" fmla="*/ 2689 w 2924"/>
                <a:gd name="T39" fmla="*/ 1001 h 1846"/>
                <a:gd name="T40" fmla="*/ 2424 w 2924"/>
                <a:gd name="T41" fmla="*/ 1145 h 1846"/>
                <a:gd name="T42" fmla="*/ 2081 w 2924"/>
                <a:gd name="T43" fmla="*/ 1289 h 1846"/>
                <a:gd name="T44" fmla="*/ 1666 w 2924"/>
                <a:gd name="T45" fmla="*/ 1433 h 1846"/>
                <a:gd name="T46" fmla="*/ 1174 w 2924"/>
                <a:gd name="T47" fmla="*/ 1571 h 1846"/>
                <a:gd name="T48" fmla="*/ 620 w 2924"/>
                <a:gd name="T49" fmla="*/ 1702 h 1846"/>
                <a:gd name="T50" fmla="*/ 0 w 2924"/>
                <a:gd name="T51" fmla="*/ 1828 h 1846"/>
                <a:gd name="T52" fmla="*/ 319 w 2924"/>
                <a:gd name="T53" fmla="*/ 1780 h 1846"/>
                <a:gd name="T54" fmla="*/ 921 w 2924"/>
                <a:gd name="T55" fmla="*/ 1648 h 1846"/>
                <a:gd name="T56" fmla="*/ 1449 w 2924"/>
                <a:gd name="T57" fmla="*/ 1511 h 1846"/>
                <a:gd name="T58" fmla="*/ 1919 w 2924"/>
                <a:gd name="T59" fmla="*/ 1367 h 1846"/>
                <a:gd name="T60" fmla="*/ 2310 w 2924"/>
                <a:gd name="T61" fmla="*/ 1223 h 1846"/>
                <a:gd name="T62" fmla="*/ 2623 w 2924"/>
                <a:gd name="T63" fmla="*/ 1079 h 1846"/>
                <a:gd name="T64" fmla="*/ 2846 w 2924"/>
                <a:gd name="T65" fmla="*/ 929 h 1846"/>
                <a:gd name="T66" fmla="*/ 2948 w 2924"/>
                <a:gd name="T67" fmla="*/ 815 h 1846"/>
                <a:gd name="T68" fmla="*/ 2984 w 2924"/>
                <a:gd name="T69" fmla="*/ 743 h 1846"/>
                <a:gd name="T70" fmla="*/ 2996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3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28 w 1488"/>
                <a:gd name="T7" fmla="*/ 186 h 204"/>
                <a:gd name="T8" fmla="*/ 1439 w 1488"/>
                <a:gd name="T9" fmla="*/ 204 h 204"/>
                <a:gd name="T10" fmla="*/ 143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118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209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209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1 w 323"/>
                  <a:gd name="T13" fmla="*/ 18 h 162"/>
                  <a:gd name="T14" fmla="*/ 247 w 323"/>
                  <a:gd name="T15" fmla="*/ 54 h 162"/>
                  <a:gd name="T16" fmla="*/ 295 w 323"/>
                  <a:gd name="T17" fmla="*/ 90 h 162"/>
                  <a:gd name="T18" fmla="*/ 325 w 323"/>
                  <a:gd name="T19" fmla="*/ 114 h 162"/>
                  <a:gd name="T20" fmla="*/ 331 w 323"/>
                  <a:gd name="T21" fmla="*/ 126 h 162"/>
                  <a:gd name="T22" fmla="*/ 331 w 323"/>
                  <a:gd name="T23" fmla="*/ 126 h 162"/>
                  <a:gd name="T24" fmla="*/ 229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98 w 1250"/>
                  <a:gd name="T1" fmla="*/ 641 h 923"/>
                  <a:gd name="T2" fmla="*/ 1198 w 1250"/>
                  <a:gd name="T3" fmla="*/ 473 h 923"/>
                  <a:gd name="T4" fmla="*/ 1168 w 1250"/>
                  <a:gd name="T5" fmla="*/ 384 h 923"/>
                  <a:gd name="T6" fmla="*/ 1144 w 1250"/>
                  <a:gd name="T7" fmla="*/ 288 h 923"/>
                  <a:gd name="T8" fmla="*/ 1077 w 1250"/>
                  <a:gd name="T9" fmla="*/ 174 h 923"/>
                  <a:gd name="T10" fmla="*/ 1005 w 1250"/>
                  <a:gd name="T11" fmla="*/ 96 h 923"/>
                  <a:gd name="T12" fmla="*/ 987 w 1250"/>
                  <a:gd name="T13" fmla="*/ 72 h 923"/>
                  <a:gd name="T14" fmla="*/ 915 w 1250"/>
                  <a:gd name="T15" fmla="*/ 18 h 923"/>
                  <a:gd name="T16" fmla="*/ 843 w 1250"/>
                  <a:gd name="T17" fmla="*/ 6 h 923"/>
                  <a:gd name="T18" fmla="*/ 728 w 1250"/>
                  <a:gd name="T19" fmla="*/ 24 h 923"/>
                  <a:gd name="T20" fmla="*/ 680 w 1250"/>
                  <a:gd name="T21" fmla="*/ 42 h 923"/>
                  <a:gd name="T22" fmla="*/ 584 w 1250"/>
                  <a:gd name="T23" fmla="*/ 120 h 923"/>
                  <a:gd name="T24" fmla="*/ 548 w 1250"/>
                  <a:gd name="T25" fmla="*/ 228 h 923"/>
                  <a:gd name="T26" fmla="*/ 525 w 1250"/>
                  <a:gd name="T27" fmla="*/ 348 h 923"/>
                  <a:gd name="T28" fmla="*/ 439 w 1250"/>
                  <a:gd name="T29" fmla="*/ 479 h 923"/>
                  <a:gd name="T30" fmla="*/ 421 w 1250"/>
                  <a:gd name="T31" fmla="*/ 539 h 923"/>
                  <a:gd name="T32" fmla="*/ 361 w 1250"/>
                  <a:gd name="T33" fmla="*/ 599 h 923"/>
                  <a:gd name="T34" fmla="*/ 313 w 1250"/>
                  <a:gd name="T35" fmla="*/ 629 h 923"/>
                  <a:gd name="T36" fmla="*/ 301 w 1250"/>
                  <a:gd name="T37" fmla="*/ 635 h 923"/>
                  <a:gd name="T38" fmla="*/ 265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8 w 1250"/>
                  <a:gd name="T47" fmla="*/ 869 h 923"/>
                  <a:gd name="T48" fmla="*/ 656 w 1250"/>
                  <a:gd name="T49" fmla="*/ 827 h 923"/>
                  <a:gd name="T50" fmla="*/ 716 w 1250"/>
                  <a:gd name="T51" fmla="*/ 725 h 923"/>
                  <a:gd name="T52" fmla="*/ 710 w 1250"/>
                  <a:gd name="T53" fmla="*/ 611 h 923"/>
                  <a:gd name="T54" fmla="*/ 800 w 1250"/>
                  <a:gd name="T55" fmla="*/ 551 h 923"/>
                  <a:gd name="T56" fmla="*/ 903 w 1250"/>
                  <a:gd name="T57" fmla="*/ 449 h 923"/>
                  <a:gd name="T58" fmla="*/ 933 w 1250"/>
                  <a:gd name="T59" fmla="*/ 414 h 923"/>
                  <a:gd name="T60" fmla="*/ 999 w 1250"/>
                  <a:gd name="T61" fmla="*/ 318 h 923"/>
                  <a:gd name="T62" fmla="*/ 1047 w 1250"/>
                  <a:gd name="T63" fmla="*/ 336 h 923"/>
                  <a:gd name="T64" fmla="*/ 1150 w 1250"/>
                  <a:gd name="T65" fmla="*/ 617 h 923"/>
                  <a:gd name="T66" fmla="*/ 1144 w 1250"/>
                  <a:gd name="T67" fmla="*/ 689 h 923"/>
                  <a:gd name="T68" fmla="*/ 1180 w 1250"/>
                  <a:gd name="T69" fmla="*/ 749 h 923"/>
                  <a:gd name="T70" fmla="*/ 1234 w 1250"/>
                  <a:gd name="T71" fmla="*/ 713 h 923"/>
                  <a:gd name="T72" fmla="*/ 1270 w 1250"/>
                  <a:gd name="T73" fmla="*/ 749 h 923"/>
                  <a:gd name="T74" fmla="*/ 1282 w 1250"/>
                  <a:gd name="T75" fmla="*/ 743 h 923"/>
                  <a:gd name="T76" fmla="*/ 710 w 1250"/>
                  <a:gd name="T77" fmla="*/ 264 h 923"/>
                  <a:gd name="T78" fmla="*/ 808 w 1250"/>
                  <a:gd name="T79" fmla="*/ 372 h 923"/>
                  <a:gd name="T80" fmla="*/ 782 w 1250"/>
                  <a:gd name="T81" fmla="*/ 443 h 923"/>
                  <a:gd name="T82" fmla="*/ 722 w 1250"/>
                  <a:gd name="T83" fmla="*/ 515 h 923"/>
                  <a:gd name="T84" fmla="*/ 674 w 1250"/>
                  <a:gd name="T85" fmla="*/ 569 h 923"/>
                  <a:gd name="T86" fmla="*/ 632 w 1250"/>
                  <a:gd name="T87" fmla="*/ 593 h 923"/>
                  <a:gd name="T88" fmla="*/ 590 w 1250"/>
                  <a:gd name="T89" fmla="*/ 617 h 923"/>
                  <a:gd name="T90" fmla="*/ 578 w 1250"/>
                  <a:gd name="T91" fmla="*/ 707 h 923"/>
                  <a:gd name="T92" fmla="*/ 361 w 1250"/>
                  <a:gd name="T93" fmla="*/ 755 h 923"/>
                  <a:gd name="T94" fmla="*/ 397 w 1250"/>
                  <a:gd name="T95" fmla="*/ 641 h 923"/>
                  <a:gd name="T96" fmla="*/ 433 w 1250"/>
                  <a:gd name="T97" fmla="*/ 647 h 923"/>
                  <a:gd name="T98" fmla="*/ 451 w 1250"/>
                  <a:gd name="T99" fmla="*/ 617 h 923"/>
                  <a:gd name="T100" fmla="*/ 584 w 1250"/>
                  <a:gd name="T101" fmla="*/ 515 h 923"/>
                  <a:gd name="T102" fmla="*/ 632 w 1250"/>
                  <a:gd name="T103" fmla="*/ 473 h 923"/>
                  <a:gd name="T104" fmla="*/ 656 w 1250"/>
                  <a:gd name="T105" fmla="*/ 396 h 923"/>
                  <a:gd name="T106" fmla="*/ 656 w 1250"/>
                  <a:gd name="T107" fmla="*/ 378 h 923"/>
                  <a:gd name="T108" fmla="*/ 680 w 1250"/>
                  <a:gd name="T109" fmla="*/ 270 h 923"/>
                  <a:gd name="T110" fmla="*/ 698 w 1250"/>
                  <a:gd name="T111" fmla="*/ 192 h 923"/>
                  <a:gd name="T112" fmla="*/ 710 w 1250"/>
                  <a:gd name="T113" fmla="*/ 264 h 923"/>
                  <a:gd name="T114" fmla="*/ 548 w 1250"/>
                  <a:gd name="T115" fmla="*/ 455 h 923"/>
                  <a:gd name="T116" fmla="*/ 650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6 w 72"/>
                  <a:gd name="T3" fmla="*/ 24 h 54"/>
                  <a:gd name="T4" fmla="*/ 68 w 72"/>
                  <a:gd name="T5" fmla="*/ 12 h 54"/>
                  <a:gd name="T6" fmla="*/ 74 w 72"/>
                  <a:gd name="T7" fmla="*/ 6 h 54"/>
                  <a:gd name="T8" fmla="*/ 80 w 72"/>
                  <a:gd name="T9" fmla="*/ 0 h 54"/>
                  <a:gd name="T10" fmla="*/ 50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5 w 287"/>
                  <a:gd name="T1" fmla="*/ 0 h 84"/>
                  <a:gd name="T2" fmla="*/ 0 w 287"/>
                  <a:gd name="T3" fmla="*/ 84 h 84"/>
                  <a:gd name="T4" fmla="*/ 176 w 287"/>
                  <a:gd name="T5" fmla="*/ 36 h 84"/>
                  <a:gd name="T6" fmla="*/ 114 w 287"/>
                  <a:gd name="T7" fmla="*/ 60 h 84"/>
                  <a:gd name="T8" fmla="*/ 284 w 287"/>
                  <a:gd name="T9" fmla="*/ 18 h 84"/>
                  <a:gd name="T10" fmla="*/ 295 w 287"/>
                  <a:gd name="T11" fmla="*/ 0 h 84"/>
                  <a:gd name="T12" fmla="*/ 295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5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mtClean="0"/>
              <a:t>iRespond Graph</a:t>
            </a:r>
          </a:p>
        </p:txBody>
      </p:sp>
      <p:grpSp>
        <p:nvGrpSpPr>
          <p:cNvPr id="2052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05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106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grpSp>
        <p:nvGrpSpPr>
          <p:cNvPr id="2053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0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3101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3102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3103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3104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2054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97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098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3099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grpSp>
        <p:nvGrpSpPr>
          <p:cNvPr id="2055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2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3093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3094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3095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3096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800" smtClean="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2056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062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3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4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5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6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7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7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2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3083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3084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085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2000" smtClean="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2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2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Personal Fitness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Chapter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Evaluating Body Fat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Underwater Weighing(most accurate)</a:t>
            </a:r>
          </a:p>
          <a:p>
            <a:pPr eaLnBrk="1" hangingPunct="1">
              <a:defRPr/>
            </a:pPr>
            <a:r>
              <a:rPr lang="en-US" dirty="0" smtClean="0"/>
              <a:t>Skinfold Measurements</a:t>
            </a:r>
          </a:p>
          <a:p>
            <a:pPr eaLnBrk="1" hangingPunct="1">
              <a:defRPr/>
            </a:pPr>
            <a:r>
              <a:rPr lang="en-US" dirty="0" smtClean="0"/>
              <a:t>Electrical Impedance (most practical)</a:t>
            </a:r>
          </a:p>
          <a:p>
            <a:pPr eaLnBrk="1" hangingPunct="1">
              <a:defRPr/>
            </a:pPr>
            <a:endParaRPr lang="en-US" dirty="0" smtClean="0"/>
          </a:p>
          <a:p>
            <a:pPr algn="ctr" eaLnBrk="1" hangingPunct="1">
              <a:buFontTx/>
              <a:buNone/>
              <a:defRPr/>
            </a:pPr>
            <a:r>
              <a:rPr lang="en-US" dirty="0" smtClean="0"/>
              <a:t>Recommended Body Fat Percentage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/>
              <a:t>Girls = 15-25%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 smtClean="0"/>
              <a:t>Boys = 10-20%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  <a:effectLst/>
              </a:rPr>
              <a:t>Skilled-Related Physical Fitness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Agility </a:t>
            </a:r>
          </a:p>
          <a:p>
            <a:pPr eaLnBrk="1" hangingPunct="1">
              <a:defRPr/>
            </a:pPr>
            <a:r>
              <a:rPr lang="en-US" dirty="0" smtClean="0"/>
              <a:t>Balance</a:t>
            </a:r>
          </a:p>
          <a:p>
            <a:pPr eaLnBrk="1" hangingPunct="1">
              <a:defRPr/>
            </a:pPr>
            <a:r>
              <a:rPr lang="en-US" dirty="0" smtClean="0"/>
              <a:t>Coordination</a:t>
            </a:r>
          </a:p>
          <a:p>
            <a:pPr eaLnBrk="1" hangingPunct="1">
              <a:defRPr/>
            </a:pPr>
            <a:r>
              <a:rPr lang="en-US" dirty="0" smtClean="0"/>
              <a:t>Power</a:t>
            </a:r>
          </a:p>
          <a:p>
            <a:pPr eaLnBrk="1" hangingPunct="1">
              <a:defRPr/>
            </a:pPr>
            <a:r>
              <a:rPr lang="en-US" dirty="0" smtClean="0"/>
              <a:t>Reaction Time</a:t>
            </a:r>
          </a:p>
          <a:p>
            <a:pPr eaLnBrk="1" hangingPunct="1">
              <a:defRPr/>
            </a:pPr>
            <a:r>
              <a:rPr lang="en-US" dirty="0" smtClean="0"/>
              <a:t>Speed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Agility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	The ability to maintain control of 	     the body while changing direction.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/>
              <a:t>Examples</a:t>
            </a:r>
            <a:r>
              <a:rPr lang="en-US" dirty="0" smtClean="0"/>
              <a:t>:  soccer, racquetball, basketball, &amp; tennis require a lot of changing direction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Balance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dirty="0" smtClean="0"/>
              <a:t>	A kind of coordination which     allows you to maintain control of your body while stationary or moving.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dirty="0" smtClean="0"/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/>
              <a:t>Examples</a:t>
            </a:r>
            <a:r>
              <a:rPr lang="en-US" dirty="0" smtClean="0"/>
              <a:t>:  skiing, gymnastics, &amp; skating require high level of balance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Coordination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dirty="0" smtClean="0"/>
              <a:t>	The ability to use the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/>
              <a:t>	senses to produce smooth and accurate movements.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dirty="0" smtClean="0"/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/>
              <a:t>Examples</a:t>
            </a:r>
            <a:r>
              <a:rPr lang="en-US" dirty="0" smtClean="0"/>
              <a:t>:  golf, tennis, basketball, baseball, volleyball, are good examples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Power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	The ability to combine strength    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and speed in a movement. 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/>
              <a:t>Examples</a:t>
            </a:r>
            <a:r>
              <a:rPr lang="en-US" dirty="0" smtClean="0"/>
              <a:t>: high jumping, throwing an object, vertical jump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Reaction Time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dirty="0" smtClean="0"/>
              <a:t>	The time required to start a movement after being alerted to the need to move</a:t>
            </a:r>
          </a:p>
          <a:p>
            <a:pPr marL="609600" indent="-609600" eaLnBrk="1" hangingPunct="1">
              <a:buFontTx/>
              <a:buNone/>
              <a:defRPr/>
            </a:pPr>
            <a:endParaRPr lang="en-US" dirty="0" smtClean="0"/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/>
              <a:t>Examples</a:t>
            </a:r>
            <a:r>
              <a:rPr lang="en-US" dirty="0" smtClean="0"/>
              <a:t>:  react quickly is extremely important in track, swimming, baseball &amp; karate</a:t>
            </a:r>
            <a:r>
              <a:rPr lang="en-US" sz="2800" dirty="0" smtClean="0"/>
              <a:t>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Speed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dirty="0" smtClean="0"/>
              <a:t>	The ability to move your total body quickly from on point to another.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dirty="0" smtClean="0"/>
          </a:p>
          <a:p>
            <a:pPr marL="609600" indent="-609600" eaLnBrk="1" hangingPunct="1">
              <a:buFontTx/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/>
              <a:t>Examples</a:t>
            </a:r>
            <a:r>
              <a:rPr lang="en-US" dirty="0" smtClean="0"/>
              <a:t>:  many activities that require running (sprinting) baseball, softball, track, football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Factors Determining Your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Skilled-Related Fitness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Heredity</a:t>
            </a:r>
          </a:p>
          <a:p>
            <a:pPr eaLnBrk="1" hangingPunct="1">
              <a:defRPr/>
            </a:pPr>
            <a:r>
              <a:rPr lang="en-US" dirty="0" smtClean="0"/>
              <a:t>Practice</a:t>
            </a:r>
          </a:p>
          <a:p>
            <a:pPr eaLnBrk="1" hangingPunct="1">
              <a:defRPr/>
            </a:pPr>
            <a:r>
              <a:rPr lang="en-US" dirty="0" smtClean="0"/>
              <a:t>Specific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The Principles of Training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  <a:defRPr/>
            </a:pPr>
            <a:endParaRPr lang="en-US" b="1" u="sng" dirty="0" smtClean="0"/>
          </a:p>
          <a:p>
            <a:pPr marL="609600" indent="-609600">
              <a:buFontTx/>
              <a:buAutoNum type="arabicPeriod"/>
              <a:defRPr/>
            </a:pPr>
            <a:r>
              <a:rPr lang="en-US" b="1" u="sng" dirty="0" smtClean="0"/>
              <a:t>The Principle of Overload</a:t>
            </a:r>
          </a:p>
          <a:p>
            <a:pPr marL="609600" indent="-609600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 Placing increased demands upon 	the body.</a:t>
            </a:r>
          </a:p>
          <a:p>
            <a:pPr marL="609600" indent="-609600">
              <a:buFontTx/>
              <a:buNone/>
              <a:defRPr/>
            </a:pPr>
            <a:endParaRPr lang="en-US" sz="1200" dirty="0" smtClean="0"/>
          </a:p>
          <a:p>
            <a:pPr marL="609600" indent="-609600">
              <a:buFontTx/>
              <a:buNone/>
              <a:defRPr/>
            </a:pPr>
            <a:r>
              <a:rPr lang="en-US" dirty="0" smtClean="0"/>
              <a:t>	- This causes the body to adapt or 	adjust which leads to improved 	physical condition.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Personal Fitness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Types of Physical Fitness</a:t>
            </a:r>
          </a:p>
          <a:p>
            <a:pPr>
              <a:defRPr/>
            </a:pPr>
            <a:r>
              <a:rPr lang="en-US" dirty="0" smtClean="0"/>
              <a:t>Principles of Training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Use the F.I.T.T. Principles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F = </a:t>
            </a:r>
            <a:r>
              <a:rPr lang="en-US" sz="2400" b="1" u="sng" dirty="0" smtClean="0"/>
              <a:t>Frequency</a:t>
            </a:r>
            <a:r>
              <a:rPr lang="en-US" sz="2400" dirty="0" smtClean="0"/>
              <a:t>:  how often a person exercises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				ex:  3 – 5 times a week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I = </a:t>
            </a:r>
            <a:r>
              <a:rPr lang="en-US" sz="2400" b="1" u="sng" dirty="0" smtClean="0"/>
              <a:t>Intensity</a:t>
            </a:r>
            <a:r>
              <a:rPr lang="en-US" sz="2400" dirty="0" smtClean="0"/>
              <a:t>:  how hard a person exercises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				ex:  60 – 80 % workload 					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T = </a:t>
            </a:r>
            <a:r>
              <a:rPr lang="en-US" sz="2400" b="1" u="sng" dirty="0" smtClean="0"/>
              <a:t>Time</a:t>
            </a:r>
            <a:r>
              <a:rPr lang="en-US" sz="2400" dirty="0" smtClean="0"/>
              <a:t>:  how long a person exercises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/>
              <a:t>				ex:  20 – 30 minutes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T = </a:t>
            </a:r>
            <a:r>
              <a:rPr lang="en-US" sz="2400" b="1" u="sng" dirty="0" smtClean="0"/>
              <a:t>Type</a:t>
            </a:r>
            <a:r>
              <a:rPr lang="en-US" sz="2400" dirty="0" smtClean="0"/>
              <a:t>:  the kind of activity a person is doing 		ex:  continuous aerobic activity 			</a:t>
            </a:r>
            <a:r>
              <a:rPr lang="en-US" sz="2400" dirty="0"/>
              <a:t>	</a:t>
            </a:r>
            <a:r>
              <a:rPr lang="en-US" sz="2400" dirty="0" smtClean="0"/>
              <a:t>using major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Target Heart Rate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effectLst/>
              </a:rPr>
              <a:t>To achieve a cardiorespiratory training effect, your heart rate must reach your </a:t>
            </a:r>
            <a:r>
              <a:rPr lang="en-US" sz="2400" i="1" dirty="0">
                <a:effectLst/>
              </a:rPr>
              <a:t>target heart rate</a:t>
            </a:r>
            <a:r>
              <a:rPr lang="en-US" sz="2400" dirty="0" smtClean="0">
                <a:effectLst/>
              </a:rPr>
              <a:t>.</a:t>
            </a:r>
          </a:p>
          <a:p>
            <a:pPr>
              <a:defRPr/>
            </a:pPr>
            <a:r>
              <a:rPr lang="en-US" sz="2400" b="1" dirty="0">
                <a:effectLst/>
              </a:rPr>
              <a:t>Target Heart Rate</a:t>
            </a:r>
            <a:r>
              <a:rPr lang="en-US" sz="2400" dirty="0">
                <a:effectLst/>
              </a:rPr>
              <a:t> is 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specific age-based pulse </a:t>
            </a:r>
            <a:r>
              <a:rPr lang="en-US" sz="2400" b="1" dirty="0">
                <a:effectLst/>
              </a:rPr>
              <a:t>rate</a:t>
            </a:r>
            <a:r>
              <a:rPr lang="en-US" sz="2400" dirty="0">
                <a:effectLst/>
              </a:rPr>
              <a:t> to be maintained </a:t>
            </a:r>
            <a:r>
              <a:rPr lang="en-US" sz="2400" dirty="0" smtClean="0">
                <a:effectLst/>
              </a:rPr>
              <a:t>during aerobic</a:t>
            </a:r>
            <a:r>
              <a:rPr lang="en-US" sz="2400" dirty="0">
                <a:effectLst/>
              </a:rPr>
              <a:t> </a:t>
            </a:r>
            <a:r>
              <a:rPr lang="en-US" sz="2400" b="1" dirty="0">
                <a:effectLst/>
              </a:rPr>
              <a:t>exercise</a:t>
            </a:r>
            <a:r>
              <a:rPr lang="en-US" sz="2400" dirty="0">
                <a:effectLst/>
              </a:rPr>
              <a:t> to ensure </a:t>
            </a:r>
            <a:r>
              <a:rPr lang="en-US" sz="2400" b="1" dirty="0" smtClean="0">
                <a:effectLst/>
              </a:rPr>
              <a:t>optimal cardiovascular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function. </a:t>
            </a:r>
            <a:endParaRPr lang="en-US" sz="2400" dirty="0" smtClean="0">
              <a:effectLst/>
            </a:endParaRPr>
          </a:p>
          <a:p>
            <a:pPr>
              <a:defRPr/>
            </a:pPr>
            <a:r>
              <a:rPr lang="en-US" sz="2400" dirty="0" smtClean="0">
                <a:effectLst/>
              </a:rPr>
              <a:t>During</a:t>
            </a:r>
            <a:r>
              <a:rPr lang="en-US" sz="2400" dirty="0">
                <a:effectLst/>
              </a:rPr>
              <a:t> </a:t>
            </a:r>
            <a:r>
              <a:rPr lang="en-US" sz="2400" b="1" dirty="0" smtClean="0">
                <a:effectLst/>
              </a:rPr>
              <a:t>exercise,</a:t>
            </a:r>
            <a:r>
              <a:rPr lang="en-US" sz="2400" dirty="0">
                <a:effectLst/>
              </a:rPr>
              <a:t> </a:t>
            </a:r>
            <a:r>
              <a:rPr lang="en-US" sz="2400" dirty="0" smtClean="0">
                <a:effectLst/>
              </a:rPr>
              <a:t>the intensity should maintain the heart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>
                <a:effectLst/>
              </a:rPr>
              <a:t>rate</a:t>
            </a:r>
            <a:r>
              <a:rPr lang="en-US" sz="2400" dirty="0">
                <a:effectLst/>
              </a:rPr>
              <a:t> at 60% to 85% of the maximum.</a:t>
            </a:r>
          </a:p>
          <a:p>
            <a:pPr>
              <a:defRPr/>
            </a:pPr>
            <a:endParaRPr lang="en-US" dirty="0" smtClean="0">
              <a:effectLst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The Principles of Training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2"/>
              <a:defRPr/>
            </a:pPr>
            <a:r>
              <a:rPr lang="en-US" b="1" u="sng" dirty="0" smtClean="0"/>
              <a:t>Principle of Progression</a:t>
            </a:r>
          </a:p>
          <a:p>
            <a:pPr marL="609600" indent="-609600">
              <a:buFontTx/>
              <a:buNone/>
              <a:defRPr/>
            </a:pPr>
            <a:endParaRPr lang="en-US" dirty="0" smtClean="0"/>
          </a:p>
          <a:p>
            <a:pPr marL="609600" indent="-609600">
              <a:buFontTx/>
              <a:buNone/>
              <a:defRPr/>
            </a:pPr>
            <a:r>
              <a:rPr lang="en-US" dirty="0" smtClean="0"/>
              <a:t>	-  The gradual increase in exercise 	or activity over a period of time.</a:t>
            </a:r>
          </a:p>
          <a:p>
            <a:pPr marL="609600" indent="-609600">
              <a:buFontTx/>
              <a:buNone/>
              <a:defRPr/>
            </a:pPr>
            <a:endParaRPr lang="en-US" dirty="0" smtClean="0"/>
          </a:p>
          <a:p>
            <a:pPr marL="609600" indent="-609600">
              <a:buFont typeface="Wingdings" panose="05000000000000000000" pitchFamily="2" charset="2"/>
              <a:buNone/>
              <a:defRPr/>
            </a:pPr>
            <a:r>
              <a:rPr lang="en-US" dirty="0" smtClean="0"/>
              <a:t>	- </a:t>
            </a:r>
            <a:r>
              <a:rPr lang="en-US" altLang="en-US" dirty="0"/>
              <a:t>As your fitness levels increase in exercise/activity over a period of time, so do the factors in your FITT.</a:t>
            </a:r>
            <a:endParaRPr lang="en-US" altLang="en-US" sz="1050" dirty="0"/>
          </a:p>
          <a:p>
            <a:pPr marL="609600" indent="-60960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The Principles of Training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3"/>
              <a:defRPr/>
            </a:pPr>
            <a:r>
              <a:rPr lang="en-US" b="1" u="sng" dirty="0" smtClean="0"/>
              <a:t>Principle of Specificity</a:t>
            </a:r>
          </a:p>
          <a:p>
            <a:pPr marL="609600" indent="-609600">
              <a:buFontTx/>
              <a:buNone/>
              <a:defRPr/>
            </a:pPr>
            <a:endParaRPr lang="en-US" dirty="0" smtClean="0"/>
          </a:p>
          <a:p>
            <a:pPr marL="609600" indent="-609600">
              <a:buFont typeface="Wingdings" panose="05000000000000000000" pitchFamily="2" charset="2"/>
              <a:buNone/>
              <a:defRPr/>
            </a:pPr>
            <a:r>
              <a:rPr lang="en-US" dirty="0" smtClean="0"/>
              <a:t>	-  </a:t>
            </a:r>
            <a:r>
              <a:rPr lang="en-US" altLang="en-US" sz="2800" dirty="0"/>
              <a:t>Overloading a particular component </a:t>
            </a:r>
            <a:r>
              <a:rPr lang="en-US" altLang="en-US" sz="2800" dirty="0" smtClean="0"/>
              <a:t>	will </a:t>
            </a:r>
            <a:r>
              <a:rPr lang="en-US" altLang="en-US" sz="2800" dirty="0"/>
              <a:t>lead to fitness improvement in that </a:t>
            </a:r>
            <a:r>
              <a:rPr lang="en-US" altLang="en-US" sz="2800" dirty="0" smtClean="0"/>
              <a:t>	component </a:t>
            </a:r>
            <a:r>
              <a:rPr lang="en-US" altLang="en-US" sz="2800" dirty="0"/>
              <a:t>alone.</a:t>
            </a:r>
          </a:p>
          <a:p>
            <a:pPr marL="609600" indent="-609600">
              <a:buFontTx/>
              <a:buNone/>
              <a:defRPr/>
            </a:pPr>
            <a:endParaRPr lang="en-US" sz="2800" dirty="0" smtClean="0"/>
          </a:p>
          <a:p>
            <a:pPr marL="609600" indent="-609600">
              <a:buFontTx/>
              <a:buNone/>
              <a:defRPr/>
            </a:pPr>
            <a:r>
              <a:rPr lang="en-US" sz="2800" dirty="0" smtClean="0"/>
              <a:t>	-  Training for one area does not 		necessarily improve another.</a:t>
            </a:r>
          </a:p>
          <a:p>
            <a:pPr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Always do a warm-up and a cool-down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Remember When Exercising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Benefits of the Warm Up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Prepares the body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Reduces injuries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Increases oxygen sent to muscles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Benefits of the Cool Down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Allows body to adjust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Prevents cramps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Prevents soreness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Prevents pooling of blood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Other training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Cross-Training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Involves combining two or more types of exercise in one workout or using different exercises alternately in successive workouts.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Plateau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Your performance shows no improvement for a period of time.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You may decrease in performance.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May be caused by overtraining.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Two Types of Physical Fitness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Health-related Physical Fitness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Skilled-related Physical Fitness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10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Overtraining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Occurs when a person participates in any physical activity at very high intensity levels or for unusually long periods of time.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Ratings of Perceived Exertion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A measure of how hard you feel you are working during physical activity or exercise</a:t>
            </a:r>
          </a:p>
          <a:p>
            <a:pPr>
              <a:defRPr/>
            </a:pPr>
            <a:r>
              <a:rPr lang="en-US" sz="2400" dirty="0" smtClean="0"/>
              <a:t>Your body gives you cues (how hard you are breathing, heart rate, body temperature and any muscular or skeletal discomfort)</a:t>
            </a:r>
            <a:endParaRPr lang="en-US" sz="2400" dirty="0"/>
          </a:p>
        </p:txBody>
      </p:sp>
      <p:pic>
        <p:nvPicPr>
          <p:cNvPr id="45060" name="Picture 4" descr="http://personaltrainerbusinessforms.com/wp-content/uploads/2013/04/R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200400"/>
            <a:ext cx="28765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Health-Related Physical Fitness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Cardiorespiratory Fitness</a:t>
            </a:r>
          </a:p>
          <a:p>
            <a:pPr eaLnBrk="1" hangingPunct="1">
              <a:defRPr/>
            </a:pPr>
            <a:r>
              <a:rPr lang="en-US" dirty="0" smtClean="0"/>
              <a:t>Muscular Strength</a:t>
            </a:r>
          </a:p>
          <a:p>
            <a:pPr eaLnBrk="1" hangingPunct="1">
              <a:defRPr/>
            </a:pPr>
            <a:r>
              <a:rPr lang="en-US" dirty="0" smtClean="0"/>
              <a:t>Muscular Endurance</a:t>
            </a:r>
          </a:p>
          <a:p>
            <a:pPr eaLnBrk="1" hangingPunct="1">
              <a:defRPr/>
            </a:pPr>
            <a:r>
              <a:rPr lang="en-US" dirty="0" smtClean="0"/>
              <a:t>Flexibility</a:t>
            </a:r>
          </a:p>
          <a:p>
            <a:pPr eaLnBrk="1" hangingPunct="1">
              <a:defRPr/>
            </a:pPr>
            <a:r>
              <a:rPr lang="en-US" dirty="0" smtClean="0"/>
              <a:t>Body Composition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Cardiorespiratory Fitness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ability to do vigorous, large muscle exercise over a long period of time.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- Examples: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	Jogging &amp; Swimming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Muscular Strength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amount of force that can be exerted by a single contraction of the muscle.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- Example: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	Lifting heavy objects require strength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Muscular Endurance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ability to continue using certain muscles for a period of time.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- Example: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	the # of push-ups you are able to do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Flexibility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ability of a joint and a muscle group to move through a range of motion.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- Example: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		Stretching – helps prevent muscle and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        joint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Body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percent of body weight composed of fat compared to the percent that is composed of tissue, bone, and muscle.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- Example: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		low % of body fat – indicates healthy body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         composition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		high % of body fat – is harmful to your 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         health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</TotalTime>
  <Words>399</Words>
  <Application>Microsoft Office PowerPoint</Application>
  <PresentationFormat>On-screen Show (4:3)</PresentationFormat>
  <Paragraphs>153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Verdana</vt:lpstr>
      <vt:lpstr>Wingdings</vt:lpstr>
      <vt:lpstr>Competition</vt:lpstr>
      <vt:lpstr>iRespondGraphMaster</vt:lpstr>
      <vt:lpstr>Personal Fitness</vt:lpstr>
      <vt:lpstr>Personal Fitness</vt:lpstr>
      <vt:lpstr>Two Types of Physical Fitness</vt:lpstr>
      <vt:lpstr>Health-Related Physical Fitness </vt:lpstr>
      <vt:lpstr>Cardiorespiratory Fitness</vt:lpstr>
      <vt:lpstr>Muscular Strength</vt:lpstr>
      <vt:lpstr>Muscular Endurance</vt:lpstr>
      <vt:lpstr>Flexibility</vt:lpstr>
      <vt:lpstr>Body Composition</vt:lpstr>
      <vt:lpstr>Evaluating Body Fat</vt:lpstr>
      <vt:lpstr>Skilled-Related Physical Fitness</vt:lpstr>
      <vt:lpstr>Agility</vt:lpstr>
      <vt:lpstr>Balance</vt:lpstr>
      <vt:lpstr>Coordination</vt:lpstr>
      <vt:lpstr>Power</vt:lpstr>
      <vt:lpstr>Reaction Time</vt:lpstr>
      <vt:lpstr>Speed</vt:lpstr>
      <vt:lpstr>Factors Determining Your  Skilled-Related Fitness</vt:lpstr>
      <vt:lpstr>The Principles of Training</vt:lpstr>
      <vt:lpstr>Use the F.I.T.T. Principles</vt:lpstr>
      <vt:lpstr>Target Heart Rate</vt:lpstr>
      <vt:lpstr>The Principles of Training</vt:lpstr>
      <vt:lpstr>The Principles of Training</vt:lpstr>
      <vt:lpstr>Always do a warm-up and a cool-down</vt:lpstr>
      <vt:lpstr>Benefits of the Warm Up</vt:lpstr>
      <vt:lpstr>Benefits of the Cool Down</vt:lpstr>
      <vt:lpstr>Other training factors</vt:lpstr>
      <vt:lpstr>Cross-Training</vt:lpstr>
      <vt:lpstr>Plateau</vt:lpstr>
      <vt:lpstr>Overtraining</vt:lpstr>
      <vt:lpstr>Ratings of Perceived Exertion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# 2</dc:title>
  <dc:creator>Christopher Walker</dc:creator>
  <cp:lastModifiedBy>Cynthia Faulkner</cp:lastModifiedBy>
  <cp:revision>36</cp:revision>
  <dcterms:created xsi:type="dcterms:W3CDTF">2004-09-19T17:45:41Z</dcterms:created>
  <dcterms:modified xsi:type="dcterms:W3CDTF">2017-07-26T17:48:50Z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