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77" r:id="rId2"/>
  </p:sldMasterIdLst>
  <p:sldIdLst>
    <p:sldId id="299" r:id="rId3"/>
    <p:sldId id="296" r:id="rId4"/>
    <p:sldId id="312" r:id="rId5"/>
    <p:sldId id="257" r:id="rId6"/>
    <p:sldId id="300" r:id="rId7"/>
    <p:sldId id="301" r:id="rId8"/>
    <p:sldId id="262" r:id="rId9"/>
    <p:sldId id="263" r:id="rId10"/>
    <p:sldId id="302" r:id="rId11"/>
    <p:sldId id="303" r:id="rId12"/>
    <p:sldId id="304" r:id="rId13"/>
    <p:sldId id="305" r:id="rId14"/>
    <p:sldId id="306" r:id="rId15"/>
    <p:sldId id="265" r:id="rId16"/>
    <p:sldId id="298" r:id="rId17"/>
    <p:sldId id="266" r:id="rId18"/>
    <p:sldId id="308" r:id="rId19"/>
    <p:sldId id="267" r:id="rId20"/>
    <p:sldId id="268" r:id="rId21"/>
    <p:sldId id="309" r:id="rId22"/>
    <p:sldId id="310" r:id="rId23"/>
    <p:sldId id="269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A7A60"/>
    <a:srgbClr val="F6C6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60"/>
  </p:normalViewPr>
  <p:slideViewPr>
    <p:cSldViewPr>
      <p:cViewPr varScale="1">
        <p:scale>
          <a:sx n="68" d="100"/>
          <a:sy n="68" d="100"/>
        </p:scale>
        <p:origin x="42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705 w 3934"/>
                <a:gd name="T3" fmla="*/ 1331 h 1505"/>
                <a:gd name="T4" fmla="*/ 1249 w 3934"/>
                <a:gd name="T5" fmla="*/ 1157 h 1505"/>
                <a:gd name="T6" fmla="*/ 1773 w 3934"/>
                <a:gd name="T7" fmla="*/ 977 h 1505"/>
                <a:gd name="T8" fmla="*/ 2281 w 3934"/>
                <a:gd name="T9" fmla="*/ 792 h 1505"/>
                <a:gd name="T10" fmla="*/ 2528 w 3934"/>
                <a:gd name="T11" fmla="*/ 696 h 1505"/>
                <a:gd name="T12" fmla="*/ 2762 w 3934"/>
                <a:gd name="T13" fmla="*/ 606 h 1505"/>
                <a:gd name="T14" fmla="*/ 2999 w 3934"/>
                <a:gd name="T15" fmla="*/ 510 h 1505"/>
                <a:gd name="T16" fmla="*/ 3229 w 3934"/>
                <a:gd name="T17" fmla="*/ 420 h 1505"/>
                <a:gd name="T18" fmla="*/ 3438 w 3934"/>
                <a:gd name="T19" fmla="*/ 324 h 1505"/>
                <a:gd name="T20" fmla="*/ 3650 w 3934"/>
                <a:gd name="T21" fmla="*/ 234 h 1505"/>
                <a:gd name="T22" fmla="*/ 3855 w 3934"/>
                <a:gd name="T23" fmla="*/ 138 h 1505"/>
                <a:gd name="T24" fmla="*/ 4042 w 3934"/>
                <a:gd name="T25" fmla="*/ 48 h 1505"/>
                <a:gd name="T26" fmla="*/ 4042 w 3934"/>
                <a:gd name="T27" fmla="*/ 0 h 1505"/>
                <a:gd name="T28" fmla="*/ 3848 w 3934"/>
                <a:gd name="T29" fmla="*/ 96 h 1505"/>
                <a:gd name="T30" fmla="*/ 3638 w 3934"/>
                <a:gd name="T31" fmla="*/ 192 h 1505"/>
                <a:gd name="T32" fmla="*/ 3420 w 3934"/>
                <a:gd name="T33" fmla="*/ 288 h 1505"/>
                <a:gd name="T34" fmla="*/ 3205 w 3934"/>
                <a:gd name="T35" fmla="*/ 384 h 1505"/>
                <a:gd name="T36" fmla="*/ 2969 w 3934"/>
                <a:gd name="T37" fmla="*/ 480 h 1505"/>
                <a:gd name="T38" fmla="*/ 2726 w 3934"/>
                <a:gd name="T39" fmla="*/ 576 h 1505"/>
                <a:gd name="T40" fmla="*/ 2473 w 3934"/>
                <a:gd name="T41" fmla="*/ 672 h 1505"/>
                <a:gd name="T42" fmla="*/ 2227 w 3934"/>
                <a:gd name="T43" fmla="*/ 768 h 1505"/>
                <a:gd name="T44" fmla="*/ 1961 w 3934"/>
                <a:gd name="T45" fmla="*/ 864 h 1505"/>
                <a:gd name="T46" fmla="*/ 1695 w 3934"/>
                <a:gd name="T47" fmla="*/ 960 h 1505"/>
                <a:gd name="T48" fmla="*/ 1139 w 3934"/>
                <a:gd name="T49" fmla="*/ 1145 h 1505"/>
                <a:gd name="T50" fmla="*/ 580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68 w 1728"/>
                <a:gd name="T3" fmla="*/ 527 h 689"/>
                <a:gd name="T4" fmla="*/ 990 w 1728"/>
                <a:gd name="T5" fmla="*/ 365 h 689"/>
                <a:gd name="T6" fmla="*/ 1187 w 1728"/>
                <a:gd name="T7" fmla="*/ 287 h 689"/>
                <a:gd name="T8" fmla="*/ 1393 w 1728"/>
                <a:gd name="T9" fmla="*/ 203 h 689"/>
                <a:gd name="T10" fmla="*/ 1592 w 1728"/>
                <a:gd name="T11" fmla="*/ 126 h 689"/>
                <a:gd name="T12" fmla="*/ 1773 w 1728"/>
                <a:gd name="T13" fmla="*/ 48 h 689"/>
                <a:gd name="T14" fmla="*/ 1773 w 1728"/>
                <a:gd name="T15" fmla="*/ 0 h 689"/>
                <a:gd name="T16" fmla="*/ 1569 w 1728"/>
                <a:gd name="T17" fmla="*/ 84 h 689"/>
                <a:gd name="T18" fmla="*/ 1363 w 1728"/>
                <a:gd name="T19" fmla="*/ 167 h 689"/>
                <a:gd name="T20" fmla="*/ 1145 w 1728"/>
                <a:gd name="T21" fmla="*/ 257 h 689"/>
                <a:gd name="T22" fmla="*/ 930 w 1728"/>
                <a:gd name="T23" fmla="*/ 341 h 689"/>
                <a:gd name="T24" fmla="*/ 463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714 w 5561"/>
                <a:gd name="T1" fmla="*/ 929 h 3447"/>
                <a:gd name="T2" fmla="*/ 5690 w 5561"/>
                <a:gd name="T3" fmla="*/ 773 h 3447"/>
                <a:gd name="T4" fmla="*/ 5606 w 5561"/>
                <a:gd name="T5" fmla="*/ 629 h 3447"/>
                <a:gd name="T6" fmla="*/ 5475 w 5561"/>
                <a:gd name="T7" fmla="*/ 492 h 3447"/>
                <a:gd name="T8" fmla="*/ 5292 w 5561"/>
                <a:gd name="T9" fmla="*/ 366 h 3447"/>
                <a:gd name="T10" fmla="*/ 5056 w 5561"/>
                <a:gd name="T11" fmla="*/ 252 h 3447"/>
                <a:gd name="T12" fmla="*/ 4780 w 5561"/>
                <a:gd name="T13" fmla="*/ 144 h 3447"/>
                <a:gd name="T14" fmla="*/ 4461 w 5561"/>
                <a:gd name="T15" fmla="*/ 48 h 3447"/>
                <a:gd name="T16" fmla="*/ 4109 w 5561"/>
                <a:gd name="T17" fmla="*/ 0 h 3447"/>
                <a:gd name="T18" fmla="*/ 4480 w 5561"/>
                <a:gd name="T19" fmla="*/ 90 h 3447"/>
                <a:gd name="T20" fmla="*/ 4799 w 5561"/>
                <a:gd name="T21" fmla="*/ 192 h 3447"/>
                <a:gd name="T22" fmla="*/ 5068 w 5561"/>
                <a:gd name="T23" fmla="*/ 306 h 3447"/>
                <a:gd name="T24" fmla="*/ 5292 w 5561"/>
                <a:gd name="T25" fmla="*/ 426 h 3447"/>
                <a:gd name="T26" fmla="*/ 5462 w 5561"/>
                <a:gd name="T27" fmla="*/ 557 h 3447"/>
                <a:gd name="T28" fmla="*/ 5582 w 5561"/>
                <a:gd name="T29" fmla="*/ 701 h 3447"/>
                <a:gd name="T30" fmla="*/ 5642 w 5561"/>
                <a:gd name="T31" fmla="*/ 851 h 3447"/>
                <a:gd name="T32" fmla="*/ 5642 w 5561"/>
                <a:gd name="T33" fmla="*/ 1013 h 3447"/>
                <a:gd name="T34" fmla="*/ 5594 w 5561"/>
                <a:gd name="T35" fmla="*/ 1163 h 3447"/>
                <a:gd name="T36" fmla="*/ 5494 w 5561"/>
                <a:gd name="T37" fmla="*/ 1319 h 3447"/>
                <a:gd name="T38" fmla="*/ 5346 w 5561"/>
                <a:gd name="T39" fmla="*/ 1475 h 3447"/>
                <a:gd name="T40" fmla="*/ 5157 w 5561"/>
                <a:gd name="T41" fmla="*/ 1630 h 3447"/>
                <a:gd name="T42" fmla="*/ 4924 w 5561"/>
                <a:gd name="T43" fmla="*/ 1786 h 3447"/>
                <a:gd name="T44" fmla="*/ 4652 w 5561"/>
                <a:gd name="T45" fmla="*/ 1948 h 3447"/>
                <a:gd name="T46" fmla="*/ 4332 w 5561"/>
                <a:gd name="T47" fmla="*/ 2104 h 3447"/>
                <a:gd name="T48" fmla="*/ 3983 w 5561"/>
                <a:gd name="T49" fmla="*/ 2260 h 3447"/>
                <a:gd name="T50" fmla="*/ 3597 w 5561"/>
                <a:gd name="T51" fmla="*/ 2416 h 3447"/>
                <a:gd name="T52" fmla="*/ 3172 w 5561"/>
                <a:gd name="T53" fmla="*/ 2566 h 3447"/>
                <a:gd name="T54" fmla="*/ 2715 w 5561"/>
                <a:gd name="T55" fmla="*/ 2715 h 3447"/>
                <a:gd name="T56" fmla="*/ 2227 w 5561"/>
                <a:gd name="T57" fmla="*/ 2865 h 3447"/>
                <a:gd name="T58" fmla="*/ 1707 w 5561"/>
                <a:gd name="T59" fmla="*/ 3009 h 3447"/>
                <a:gd name="T60" fmla="*/ 1169 w 5561"/>
                <a:gd name="T61" fmla="*/ 3147 h 3447"/>
                <a:gd name="T62" fmla="*/ 598 w 5561"/>
                <a:gd name="T63" fmla="*/ 3279 h 3447"/>
                <a:gd name="T64" fmla="*/ 0 w 5561"/>
                <a:gd name="T65" fmla="*/ 3447 h 3447"/>
                <a:gd name="T66" fmla="*/ 894 w 5561"/>
                <a:gd name="T67" fmla="*/ 3249 h 3447"/>
                <a:gd name="T68" fmla="*/ 1453 w 5561"/>
                <a:gd name="T69" fmla="*/ 3105 h 3447"/>
                <a:gd name="T70" fmla="*/ 1991 w 5561"/>
                <a:gd name="T71" fmla="*/ 2961 h 3447"/>
                <a:gd name="T72" fmla="*/ 2503 w 5561"/>
                <a:gd name="T73" fmla="*/ 2817 h 3447"/>
                <a:gd name="T74" fmla="*/ 2981 w 5561"/>
                <a:gd name="T75" fmla="*/ 2668 h 3447"/>
                <a:gd name="T76" fmla="*/ 3420 w 5561"/>
                <a:gd name="T77" fmla="*/ 2512 h 3447"/>
                <a:gd name="T78" fmla="*/ 3836 w 5561"/>
                <a:gd name="T79" fmla="*/ 2356 h 3447"/>
                <a:gd name="T80" fmla="*/ 4213 w 5561"/>
                <a:gd name="T81" fmla="*/ 2200 h 3447"/>
                <a:gd name="T82" fmla="*/ 4551 w 5561"/>
                <a:gd name="T83" fmla="*/ 2038 h 3447"/>
                <a:gd name="T84" fmla="*/ 4851 w 5561"/>
                <a:gd name="T85" fmla="*/ 1876 h 3447"/>
                <a:gd name="T86" fmla="*/ 5106 w 5561"/>
                <a:gd name="T87" fmla="*/ 1720 h 3447"/>
                <a:gd name="T88" fmla="*/ 5322 w 5561"/>
                <a:gd name="T89" fmla="*/ 1559 h 3447"/>
                <a:gd name="T90" fmla="*/ 5488 w 5561"/>
                <a:gd name="T91" fmla="*/ 1397 h 3447"/>
                <a:gd name="T92" fmla="*/ 5612 w 5561"/>
                <a:gd name="T93" fmla="*/ 1241 h 3447"/>
                <a:gd name="T94" fmla="*/ 5690 w 5561"/>
                <a:gd name="T95" fmla="*/ 1085 h 3447"/>
                <a:gd name="T96" fmla="*/ 5708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902 w 5740"/>
                <a:gd name="T1" fmla="*/ 0 h 2098"/>
                <a:gd name="T2" fmla="*/ 5800 w 5740"/>
                <a:gd name="T3" fmla="*/ 72 h 2098"/>
                <a:gd name="T4" fmla="*/ 5696 w 5740"/>
                <a:gd name="T5" fmla="*/ 138 h 2098"/>
                <a:gd name="T6" fmla="*/ 5576 w 5740"/>
                <a:gd name="T7" fmla="*/ 210 h 2098"/>
                <a:gd name="T8" fmla="*/ 5457 w 5740"/>
                <a:gd name="T9" fmla="*/ 276 h 2098"/>
                <a:gd name="T10" fmla="*/ 5196 w 5740"/>
                <a:gd name="T11" fmla="*/ 414 h 2098"/>
                <a:gd name="T12" fmla="*/ 4912 w 5740"/>
                <a:gd name="T13" fmla="*/ 552 h 2098"/>
                <a:gd name="T14" fmla="*/ 4604 w 5740"/>
                <a:gd name="T15" fmla="*/ 690 h 2098"/>
                <a:gd name="T16" fmla="*/ 4279 w 5740"/>
                <a:gd name="T17" fmla="*/ 827 h 2098"/>
                <a:gd name="T18" fmla="*/ 3935 w 5740"/>
                <a:gd name="T19" fmla="*/ 959 h 2098"/>
                <a:gd name="T20" fmla="*/ 3567 w 5740"/>
                <a:gd name="T21" fmla="*/ 1091 h 2098"/>
                <a:gd name="T22" fmla="*/ 3181 w 5740"/>
                <a:gd name="T23" fmla="*/ 1223 h 2098"/>
                <a:gd name="T24" fmla="*/ 2776 w 5740"/>
                <a:gd name="T25" fmla="*/ 1355 h 2098"/>
                <a:gd name="T26" fmla="*/ 2347 w 5740"/>
                <a:gd name="T27" fmla="*/ 1481 h 2098"/>
                <a:gd name="T28" fmla="*/ 1914 w 5740"/>
                <a:gd name="T29" fmla="*/ 1601 h 2098"/>
                <a:gd name="T30" fmla="*/ 1457 w 5740"/>
                <a:gd name="T31" fmla="*/ 1721 h 2098"/>
                <a:gd name="T32" fmla="*/ 984 w 5740"/>
                <a:gd name="T33" fmla="*/ 1834 h 2098"/>
                <a:gd name="T34" fmla="*/ 502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95 w 5740"/>
                <a:gd name="T41" fmla="*/ 1990 h 2098"/>
                <a:gd name="T42" fmla="*/ 978 w 5740"/>
                <a:gd name="T43" fmla="*/ 1882 h 2098"/>
                <a:gd name="T44" fmla="*/ 1442 w 5740"/>
                <a:gd name="T45" fmla="*/ 1763 h 2098"/>
                <a:gd name="T46" fmla="*/ 1896 w 5740"/>
                <a:gd name="T47" fmla="*/ 1649 h 2098"/>
                <a:gd name="T48" fmla="*/ 2329 w 5740"/>
                <a:gd name="T49" fmla="*/ 1523 h 2098"/>
                <a:gd name="T50" fmla="*/ 2756 w 5740"/>
                <a:gd name="T51" fmla="*/ 1397 h 2098"/>
                <a:gd name="T52" fmla="*/ 3157 w 5740"/>
                <a:gd name="T53" fmla="*/ 1271 h 2098"/>
                <a:gd name="T54" fmla="*/ 3543 w 5740"/>
                <a:gd name="T55" fmla="*/ 1139 h 2098"/>
                <a:gd name="T56" fmla="*/ 3911 w 5740"/>
                <a:gd name="T57" fmla="*/ 1007 h 2098"/>
                <a:gd name="T58" fmla="*/ 4255 w 5740"/>
                <a:gd name="T59" fmla="*/ 875 h 2098"/>
                <a:gd name="T60" fmla="*/ 4586 w 5740"/>
                <a:gd name="T61" fmla="*/ 737 h 2098"/>
                <a:gd name="T62" fmla="*/ 4894 w 5740"/>
                <a:gd name="T63" fmla="*/ 600 h 2098"/>
                <a:gd name="T64" fmla="*/ 5184 w 5740"/>
                <a:gd name="T65" fmla="*/ 462 h 2098"/>
                <a:gd name="T66" fmla="*/ 5445 w 5740"/>
                <a:gd name="T67" fmla="*/ 324 h 2098"/>
                <a:gd name="T68" fmla="*/ 5690 w 5740"/>
                <a:gd name="T69" fmla="*/ 186 h 2098"/>
                <a:gd name="T70" fmla="*/ 5902 w 5740"/>
                <a:gd name="T71" fmla="*/ 48 h 2098"/>
                <a:gd name="T72" fmla="*/ 5902 w 5740"/>
                <a:gd name="T73" fmla="*/ 0 h 2098"/>
                <a:gd name="T74" fmla="*/ 5902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2009 w 1955"/>
                <a:gd name="T1" fmla="*/ 485 h 1265"/>
                <a:gd name="T2" fmla="*/ 1955 w 1955"/>
                <a:gd name="T3" fmla="*/ 390 h 1265"/>
                <a:gd name="T4" fmla="*/ 1819 w 1955"/>
                <a:gd name="T5" fmla="*/ 306 h 1265"/>
                <a:gd name="T6" fmla="*/ 1624 w 1955"/>
                <a:gd name="T7" fmla="*/ 228 h 1265"/>
                <a:gd name="T8" fmla="*/ 1363 w 1955"/>
                <a:gd name="T9" fmla="*/ 162 h 1265"/>
                <a:gd name="T10" fmla="*/ 1037 w 1955"/>
                <a:gd name="T11" fmla="*/ 102 h 1265"/>
                <a:gd name="T12" fmla="*/ 664 w 1955"/>
                <a:gd name="T13" fmla="*/ 54 h 1265"/>
                <a:gd name="T14" fmla="*/ 236 w 1955"/>
                <a:gd name="T15" fmla="*/ 18 h 1265"/>
                <a:gd name="T16" fmla="*/ 0 w 1955"/>
                <a:gd name="T17" fmla="*/ 12 h 1265"/>
                <a:gd name="T18" fmla="*/ 440 w 1955"/>
                <a:gd name="T19" fmla="*/ 48 h 1265"/>
                <a:gd name="T20" fmla="*/ 839 w 1955"/>
                <a:gd name="T21" fmla="*/ 90 h 1265"/>
                <a:gd name="T22" fmla="*/ 1184 w 1955"/>
                <a:gd name="T23" fmla="*/ 144 h 1265"/>
                <a:gd name="T24" fmla="*/ 1459 w 1955"/>
                <a:gd name="T25" fmla="*/ 204 h 1265"/>
                <a:gd name="T26" fmla="*/ 1683 w 1955"/>
                <a:gd name="T27" fmla="*/ 276 h 1265"/>
                <a:gd name="T28" fmla="*/ 1848 w 1955"/>
                <a:gd name="T29" fmla="*/ 360 h 1265"/>
                <a:gd name="T30" fmla="*/ 1937 w 1955"/>
                <a:gd name="T31" fmla="*/ 443 h 1265"/>
                <a:gd name="T32" fmla="*/ 1955 w 1955"/>
                <a:gd name="T33" fmla="*/ 539 h 1265"/>
                <a:gd name="T34" fmla="*/ 1908 w 1955"/>
                <a:gd name="T35" fmla="*/ 629 h 1265"/>
                <a:gd name="T36" fmla="*/ 1791 w 1955"/>
                <a:gd name="T37" fmla="*/ 719 h 1265"/>
                <a:gd name="T38" fmla="*/ 1624 w 1955"/>
                <a:gd name="T39" fmla="*/ 809 h 1265"/>
                <a:gd name="T40" fmla="*/ 1393 w 1955"/>
                <a:gd name="T41" fmla="*/ 899 h 1265"/>
                <a:gd name="T42" fmla="*/ 1115 w 1955"/>
                <a:gd name="T43" fmla="*/ 989 h 1265"/>
                <a:gd name="T44" fmla="*/ 783 w 1955"/>
                <a:gd name="T45" fmla="*/ 1073 h 1265"/>
                <a:gd name="T46" fmla="*/ 416 w 1955"/>
                <a:gd name="T47" fmla="*/ 1157 h 1265"/>
                <a:gd name="T48" fmla="*/ 0 w 1955"/>
                <a:gd name="T49" fmla="*/ 1241 h 1265"/>
                <a:gd name="T50" fmla="*/ 224 w 1955"/>
                <a:gd name="T51" fmla="*/ 1223 h 1265"/>
                <a:gd name="T52" fmla="*/ 628 w 1955"/>
                <a:gd name="T53" fmla="*/ 1139 h 1265"/>
                <a:gd name="T54" fmla="*/ 984 w 1955"/>
                <a:gd name="T55" fmla="*/ 1049 h 1265"/>
                <a:gd name="T56" fmla="*/ 1298 w 1955"/>
                <a:gd name="T57" fmla="*/ 959 h 1265"/>
                <a:gd name="T58" fmla="*/ 1558 w 1955"/>
                <a:gd name="T59" fmla="*/ 863 h 1265"/>
                <a:gd name="T60" fmla="*/ 1761 w 1955"/>
                <a:gd name="T61" fmla="*/ 767 h 1265"/>
                <a:gd name="T62" fmla="*/ 1914 w 1955"/>
                <a:gd name="T63" fmla="*/ 677 h 1265"/>
                <a:gd name="T64" fmla="*/ 1991 w 1955"/>
                <a:gd name="T65" fmla="*/ 581 h 1265"/>
                <a:gd name="T66" fmla="*/ 2009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829 w 4694"/>
                <a:gd name="T1" fmla="*/ 797 h 2901"/>
                <a:gd name="T2" fmla="*/ 4799 w 4694"/>
                <a:gd name="T3" fmla="*/ 665 h 2901"/>
                <a:gd name="T4" fmla="*/ 4721 w 4694"/>
                <a:gd name="T5" fmla="*/ 540 h 2901"/>
                <a:gd name="T6" fmla="*/ 4595 w 4694"/>
                <a:gd name="T7" fmla="*/ 426 h 2901"/>
                <a:gd name="T8" fmla="*/ 4425 w 4694"/>
                <a:gd name="T9" fmla="*/ 312 h 2901"/>
                <a:gd name="T10" fmla="*/ 4201 w 4694"/>
                <a:gd name="T11" fmla="*/ 216 h 2901"/>
                <a:gd name="T12" fmla="*/ 3943 w 4694"/>
                <a:gd name="T13" fmla="*/ 120 h 2901"/>
                <a:gd name="T14" fmla="*/ 3642 w 4694"/>
                <a:gd name="T15" fmla="*/ 36 h 2901"/>
                <a:gd name="T16" fmla="*/ 3295 w 4694"/>
                <a:gd name="T17" fmla="*/ 0 h 2901"/>
                <a:gd name="T18" fmla="*/ 3642 w 4694"/>
                <a:gd name="T19" fmla="*/ 78 h 2901"/>
                <a:gd name="T20" fmla="*/ 3943 w 4694"/>
                <a:gd name="T21" fmla="*/ 162 h 2901"/>
                <a:gd name="T22" fmla="*/ 4201 w 4694"/>
                <a:gd name="T23" fmla="*/ 258 h 2901"/>
                <a:gd name="T24" fmla="*/ 4413 w 4694"/>
                <a:gd name="T25" fmla="*/ 366 h 2901"/>
                <a:gd name="T26" fmla="*/ 4571 w 4694"/>
                <a:gd name="T27" fmla="*/ 480 h 2901"/>
                <a:gd name="T28" fmla="*/ 4685 w 4694"/>
                <a:gd name="T29" fmla="*/ 605 h 2901"/>
                <a:gd name="T30" fmla="*/ 4745 w 4694"/>
                <a:gd name="T31" fmla="*/ 737 h 2901"/>
                <a:gd name="T32" fmla="*/ 4745 w 4694"/>
                <a:gd name="T33" fmla="*/ 875 h 2901"/>
                <a:gd name="T34" fmla="*/ 4703 w 4694"/>
                <a:gd name="T35" fmla="*/ 1001 h 2901"/>
                <a:gd name="T36" fmla="*/ 4621 w 4694"/>
                <a:gd name="T37" fmla="*/ 1127 h 2901"/>
                <a:gd name="T38" fmla="*/ 4497 w 4694"/>
                <a:gd name="T39" fmla="*/ 1259 h 2901"/>
                <a:gd name="T40" fmla="*/ 4340 w 4694"/>
                <a:gd name="T41" fmla="*/ 1385 h 2901"/>
                <a:gd name="T42" fmla="*/ 4141 w 4694"/>
                <a:gd name="T43" fmla="*/ 1517 h 2901"/>
                <a:gd name="T44" fmla="*/ 3911 w 4694"/>
                <a:gd name="T45" fmla="*/ 1648 h 2901"/>
                <a:gd name="T46" fmla="*/ 3649 w 4694"/>
                <a:gd name="T47" fmla="*/ 1774 h 2901"/>
                <a:gd name="T48" fmla="*/ 3355 w 4694"/>
                <a:gd name="T49" fmla="*/ 1906 h 2901"/>
                <a:gd name="T50" fmla="*/ 3028 w 4694"/>
                <a:gd name="T51" fmla="*/ 2032 h 2901"/>
                <a:gd name="T52" fmla="*/ 2667 w 4694"/>
                <a:gd name="T53" fmla="*/ 2164 h 2901"/>
                <a:gd name="T54" fmla="*/ 2287 w 4694"/>
                <a:gd name="T55" fmla="*/ 2284 h 2901"/>
                <a:gd name="T56" fmla="*/ 1878 w 4694"/>
                <a:gd name="T57" fmla="*/ 2410 h 2901"/>
                <a:gd name="T58" fmla="*/ 1441 w 4694"/>
                <a:gd name="T59" fmla="*/ 2530 h 2901"/>
                <a:gd name="T60" fmla="*/ 502 w 4694"/>
                <a:gd name="T61" fmla="*/ 2757 h 2901"/>
                <a:gd name="T62" fmla="*/ 0 w 4694"/>
                <a:gd name="T63" fmla="*/ 2901 h 2901"/>
                <a:gd name="T64" fmla="*/ 996 w 4694"/>
                <a:gd name="T65" fmla="*/ 2674 h 2901"/>
                <a:gd name="T66" fmla="*/ 1683 w 4694"/>
                <a:gd name="T67" fmla="*/ 2494 h 2901"/>
                <a:gd name="T68" fmla="*/ 2120 w 4694"/>
                <a:gd name="T69" fmla="*/ 2374 h 2901"/>
                <a:gd name="T70" fmla="*/ 2523 w 4694"/>
                <a:gd name="T71" fmla="*/ 2248 h 2901"/>
                <a:gd name="T72" fmla="*/ 2897 w 4694"/>
                <a:gd name="T73" fmla="*/ 2116 h 2901"/>
                <a:gd name="T74" fmla="*/ 3241 w 4694"/>
                <a:gd name="T75" fmla="*/ 1984 h 2901"/>
                <a:gd name="T76" fmla="*/ 3561 w 4694"/>
                <a:gd name="T77" fmla="*/ 1858 h 2901"/>
                <a:gd name="T78" fmla="*/ 3845 w 4694"/>
                <a:gd name="T79" fmla="*/ 1720 h 2901"/>
                <a:gd name="T80" fmla="*/ 4099 w 4694"/>
                <a:gd name="T81" fmla="*/ 1589 h 2901"/>
                <a:gd name="T82" fmla="*/ 4314 w 4694"/>
                <a:gd name="T83" fmla="*/ 1457 h 2901"/>
                <a:gd name="T84" fmla="*/ 4497 w 4694"/>
                <a:gd name="T85" fmla="*/ 1325 h 2901"/>
                <a:gd name="T86" fmla="*/ 4640 w 4694"/>
                <a:gd name="T87" fmla="*/ 1193 h 2901"/>
                <a:gd name="T88" fmla="*/ 4745 w 4694"/>
                <a:gd name="T89" fmla="*/ 1061 h 2901"/>
                <a:gd name="T90" fmla="*/ 4805 w 4694"/>
                <a:gd name="T91" fmla="*/ 935 h 2901"/>
                <a:gd name="T92" fmla="*/ 4823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869 w 3761"/>
                <a:gd name="T1" fmla="*/ 719 h 2356"/>
                <a:gd name="T2" fmla="*/ 3839 w 3761"/>
                <a:gd name="T3" fmla="*/ 599 h 2356"/>
                <a:gd name="T4" fmla="*/ 3761 w 3761"/>
                <a:gd name="T5" fmla="*/ 486 h 2356"/>
                <a:gd name="T6" fmla="*/ 3622 w 3761"/>
                <a:gd name="T7" fmla="*/ 378 h 2356"/>
                <a:gd name="T8" fmla="*/ 3447 w 3761"/>
                <a:gd name="T9" fmla="*/ 282 h 2356"/>
                <a:gd name="T10" fmla="*/ 3217 w 3761"/>
                <a:gd name="T11" fmla="*/ 192 h 2356"/>
                <a:gd name="T12" fmla="*/ 2945 w 3761"/>
                <a:gd name="T13" fmla="*/ 108 h 2356"/>
                <a:gd name="T14" fmla="*/ 2631 w 3761"/>
                <a:gd name="T15" fmla="*/ 36 h 2356"/>
                <a:gd name="T16" fmla="*/ 2293 w 3761"/>
                <a:gd name="T17" fmla="*/ 0 h 2356"/>
                <a:gd name="T18" fmla="*/ 2649 w 3761"/>
                <a:gd name="T19" fmla="*/ 72 h 2356"/>
                <a:gd name="T20" fmla="*/ 2957 w 3761"/>
                <a:gd name="T21" fmla="*/ 150 h 2356"/>
                <a:gd name="T22" fmla="*/ 3229 w 3761"/>
                <a:gd name="T23" fmla="*/ 234 h 2356"/>
                <a:gd name="T24" fmla="*/ 3447 w 3761"/>
                <a:gd name="T25" fmla="*/ 330 h 2356"/>
                <a:gd name="T26" fmla="*/ 3615 w 3761"/>
                <a:gd name="T27" fmla="*/ 432 h 2356"/>
                <a:gd name="T28" fmla="*/ 3731 w 3761"/>
                <a:gd name="T29" fmla="*/ 545 h 2356"/>
                <a:gd name="T30" fmla="*/ 3791 w 3761"/>
                <a:gd name="T31" fmla="*/ 665 h 2356"/>
                <a:gd name="T32" fmla="*/ 3797 w 3761"/>
                <a:gd name="T33" fmla="*/ 791 h 2356"/>
                <a:gd name="T34" fmla="*/ 3761 w 3761"/>
                <a:gd name="T35" fmla="*/ 887 h 2356"/>
                <a:gd name="T36" fmla="*/ 3699 w 3761"/>
                <a:gd name="T37" fmla="*/ 989 h 2356"/>
                <a:gd name="T38" fmla="*/ 3597 w 3761"/>
                <a:gd name="T39" fmla="*/ 1091 h 2356"/>
                <a:gd name="T40" fmla="*/ 3471 w 3761"/>
                <a:gd name="T41" fmla="*/ 1187 h 2356"/>
                <a:gd name="T42" fmla="*/ 3315 w 3761"/>
                <a:gd name="T43" fmla="*/ 1289 h 2356"/>
                <a:gd name="T44" fmla="*/ 3133 w 3761"/>
                <a:gd name="T45" fmla="*/ 1391 h 2356"/>
                <a:gd name="T46" fmla="*/ 2915 w 3761"/>
                <a:gd name="T47" fmla="*/ 1493 h 2356"/>
                <a:gd name="T48" fmla="*/ 2680 w 3761"/>
                <a:gd name="T49" fmla="*/ 1589 h 2356"/>
                <a:gd name="T50" fmla="*/ 2138 w 3761"/>
                <a:gd name="T51" fmla="*/ 1786 h 2356"/>
                <a:gd name="T52" fmla="*/ 1504 w 3761"/>
                <a:gd name="T53" fmla="*/ 1972 h 2356"/>
                <a:gd name="T54" fmla="*/ 783 w 3761"/>
                <a:gd name="T55" fmla="*/ 2158 h 2356"/>
                <a:gd name="T56" fmla="*/ 0 w 3761"/>
                <a:gd name="T57" fmla="*/ 2326 h 2356"/>
                <a:gd name="T58" fmla="*/ 410 w 3761"/>
                <a:gd name="T59" fmla="*/ 2272 h 2356"/>
                <a:gd name="T60" fmla="*/ 1178 w 3761"/>
                <a:gd name="T61" fmla="*/ 2092 h 2356"/>
                <a:gd name="T62" fmla="*/ 1866 w 3761"/>
                <a:gd name="T63" fmla="*/ 1900 h 2356"/>
                <a:gd name="T64" fmla="*/ 2464 w 3761"/>
                <a:gd name="T65" fmla="*/ 1702 h 2356"/>
                <a:gd name="T66" fmla="*/ 2728 w 3761"/>
                <a:gd name="T67" fmla="*/ 1607 h 2356"/>
                <a:gd name="T68" fmla="*/ 2963 w 3761"/>
                <a:gd name="T69" fmla="*/ 1505 h 2356"/>
                <a:gd name="T70" fmla="*/ 3181 w 3761"/>
                <a:gd name="T71" fmla="*/ 1403 h 2356"/>
                <a:gd name="T72" fmla="*/ 3374 w 3761"/>
                <a:gd name="T73" fmla="*/ 1301 h 2356"/>
                <a:gd name="T74" fmla="*/ 3531 w 3761"/>
                <a:gd name="T75" fmla="*/ 1193 h 2356"/>
                <a:gd name="T76" fmla="*/ 3661 w 3761"/>
                <a:gd name="T77" fmla="*/ 1091 h 2356"/>
                <a:gd name="T78" fmla="*/ 3761 w 3761"/>
                <a:gd name="T79" fmla="*/ 989 h 2356"/>
                <a:gd name="T80" fmla="*/ 3827 w 3761"/>
                <a:gd name="T81" fmla="*/ 887 h 2356"/>
                <a:gd name="T82" fmla="*/ 3863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3005 w 2924"/>
                <a:gd name="T1" fmla="*/ 647 h 1846"/>
                <a:gd name="T2" fmla="*/ 2957 w 2924"/>
                <a:gd name="T3" fmla="*/ 528 h 1846"/>
                <a:gd name="T4" fmla="*/ 2829 w 2924"/>
                <a:gd name="T5" fmla="*/ 414 h 1846"/>
                <a:gd name="T6" fmla="*/ 2631 w 2924"/>
                <a:gd name="T7" fmla="*/ 318 h 1846"/>
                <a:gd name="T8" fmla="*/ 2365 w 2924"/>
                <a:gd name="T9" fmla="*/ 228 h 1846"/>
                <a:gd name="T10" fmla="*/ 2039 w 2924"/>
                <a:gd name="T11" fmla="*/ 150 h 1846"/>
                <a:gd name="T12" fmla="*/ 1653 w 2924"/>
                <a:gd name="T13" fmla="*/ 78 h 1846"/>
                <a:gd name="T14" fmla="*/ 1214 w 2924"/>
                <a:gd name="T15" fmla="*/ 24 h 1846"/>
                <a:gd name="T16" fmla="*/ 712 w 2924"/>
                <a:gd name="T17" fmla="*/ 0 h 1846"/>
                <a:gd name="T18" fmla="*/ 1226 w 2924"/>
                <a:gd name="T19" fmla="*/ 48 h 1846"/>
                <a:gd name="T20" fmla="*/ 1671 w 2924"/>
                <a:gd name="T21" fmla="*/ 108 h 1846"/>
                <a:gd name="T22" fmla="*/ 2063 w 2924"/>
                <a:gd name="T23" fmla="*/ 180 h 1846"/>
                <a:gd name="T24" fmla="*/ 2389 w 2924"/>
                <a:gd name="T25" fmla="*/ 264 h 1846"/>
                <a:gd name="T26" fmla="*/ 2643 w 2924"/>
                <a:gd name="T27" fmla="*/ 360 h 1846"/>
                <a:gd name="T28" fmla="*/ 2829 w 2924"/>
                <a:gd name="T29" fmla="*/ 468 h 1846"/>
                <a:gd name="T30" fmla="*/ 2927 w 2924"/>
                <a:gd name="T31" fmla="*/ 587 h 1846"/>
                <a:gd name="T32" fmla="*/ 2945 w 2924"/>
                <a:gd name="T33" fmla="*/ 713 h 1846"/>
                <a:gd name="T34" fmla="*/ 2921 w 2924"/>
                <a:gd name="T35" fmla="*/ 785 h 1846"/>
                <a:gd name="T36" fmla="*/ 2873 w 2924"/>
                <a:gd name="T37" fmla="*/ 857 h 1846"/>
                <a:gd name="T38" fmla="*/ 2697 w 2924"/>
                <a:gd name="T39" fmla="*/ 1001 h 1846"/>
                <a:gd name="T40" fmla="*/ 2431 w 2924"/>
                <a:gd name="T41" fmla="*/ 1145 h 1846"/>
                <a:gd name="T42" fmla="*/ 2087 w 2924"/>
                <a:gd name="T43" fmla="*/ 1289 h 1846"/>
                <a:gd name="T44" fmla="*/ 1671 w 2924"/>
                <a:gd name="T45" fmla="*/ 1433 h 1846"/>
                <a:gd name="T46" fmla="*/ 1178 w 2924"/>
                <a:gd name="T47" fmla="*/ 1571 h 1846"/>
                <a:gd name="T48" fmla="*/ 622 w 2924"/>
                <a:gd name="T49" fmla="*/ 1702 h 1846"/>
                <a:gd name="T50" fmla="*/ 0 w 2924"/>
                <a:gd name="T51" fmla="*/ 1828 h 1846"/>
                <a:gd name="T52" fmla="*/ 320 w 2924"/>
                <a:gd name="T53" fmla="*/ 1780 h 1846"/>
                <a:gd name="T54" fmla="*/ 924 w 2924"/>
                <a:gd name="T55" fmla="*/ 1648 h 1846"/>
                <a:gd name="T56" fmla="*/ 1453 w 2924"/>
                <a:gd name="T57" fmla="*/ 1511 h 1846"/>
                <a:gd name="T58" fmla="*/ 1925 w 2924"/>
                <a:gd name="T59" fmla="*/ 1367 h 1846"/>
                <a:gd name="T60" fmla="*/ 2317 w 2924"/>
                <a:gd name="T61" fmla="*/ 1223 h 1846"/>
                <a:gd name="T62" fmla="*/ 2631 w 2924"/>
                <a:gd name="T63" fmla="*/ 1079 h 1846"/>
                <a:gd name="T64" fmla="*/ 2855 w 2924"/>
                <a:gd name="T65" fmla="*/ 929 h 1846"/>
                <a:gd name="T66" fmla="*/ 2957 w 2924"/>
                <a:gd name="T67" fmla="*/ 815 h 1846"/>
                <a:gd name="T68" fmla="*/ 2993 w 2924"/>
                <a:gd name="T69" fmla="*/ 743 h 1846"/>
                <a:gd name="T70" fmla="*/ 3005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444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533 w 1488"/>
                <a:gd name="T7" fmla="*/ 186 h 204"/>
                <a:gd name="T8" fmla="*/ 1444 w 1488"/>
                <a:gd name="T9" fmla="*/ 204 h 204"/>
                <a:gd name="T10" fmla="*/ 1444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grpSp>
          <p:nvGrpSpPr>
            <p:cNvPr id="17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82 w 323"/>
                  <a:gd name="T13" fmla="*/ 18 h 162"/>
                  <a:gd name="T14" fmla="*/ 248 w 323"/>
                  <a:gd name="T15" fmla="*/ 54 h 162"/>
                  <a:gd name="T16" fmla="*/ 296 w 323"/>
                  <a:gd name="T17" fmla="*/ 90 h 162"/>
                  <a:gd name="T18" fmla="*/ 326 w 323"/>
                  <a:gd name="T19" fmla="*/ 114 h 162"/>
                  <a:gd name="T20" fmla="*/ 332 w 323"/>
                  <a:gd name="T21" fmla="*/ 126 h 162"/>
                  <a:gd name="T22" fmla="*/ 332 w 323"/>
                  <a:gd name="T23" fmla="*/ 126 h 162"/>
                  <a:gd name="T24" fmla="*/ 230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202 w 1250"/>
                  <a:gd name="T1" fmla="*/ 641 h 923"/>
                  <a:gd name="T2" fmla="*/ 1202 w 1250"/>
                  <a:gd name="T3" fmla="*/ 473 h 923"/>
                  <a:gd name="T4" fmla="*/ 1172 w 1250"/>
                  <a:gd name="T5" fmla="*/ 384 h 923"/>
                  <a:gd name="T6" fmla="*/ 1148 w 1250"/>
                  <a:gd name="T7" fmla="*/ 288 h 923"/>
                  <a:gd name="T8" fmla="*/ 1080 w 1250"/>
                  <a:gd name="T9" fmla="*/ 174 h 923"/>
                  <a:gd name="T10" fmla="*/ 1008 w 1250"/>
                  <a:gd name="T11" fmla="*/ 96 h 923"/>
                  <a:gd name="T12" fmla="*/ 990 w 1250"/>
                  <a:gd name="T13" fmla="*/ 72 h 923"/>
                  <a:gd name="T14" fmla="*/ 918 w 1250"/>
                  <a:gd name="T15" fmla="*/ 18 h 923"/>
                  <a:gd name="T16" fmla="*/ 846 w 1250"/>
                  <a:gd name="T17" fmla="*/ 6 h 923"/>
                  <a:gd name="T18" fmla="*/ 730 w 1250"/>
                  <a:gd name="T19" fmla="*/ 24 h 923"/>
                  <a:gd name="T20" fmla="*/ 682 w 1250"/>
                  <a:gd name="T21" fmla="*/ 42 h 923"/>
                  <a:gd name="T22" fmla="*/ 586 w 1250"/>
                  <a:gd name="T23" fmla="*/ 120 h 923"/>
                  <a:gd name="T24" fmla="*/ 550 w 1250"/>
                  <a:gd name="T25" fmla="*/ 228 h 923"/>
                  <a:gd name="T26" fmla="*/ 527 w 1250"/>
                  <a:gd name="T27" fmla="*/ 348 h 923"/>
                  <a:gd name="T28" fmla="*/ 440 w 1250"/>
                  <a:gd name="T29" fmla="*/ 479 h 923"/>
                  <a:gd name="T30" fmla="*/ 422 w 1250"/>
                  <a:gd name="T31" fmla="*/ 539 h 923"/>
                  <a:gd name="T32" fmla="*/ 362 w 1250"/>
                  <a:gd name="T33" fmla="*/ 599 h 923"/>
                  <a:gd name="T34" fmla="*/ 314 w 1250"/>
                  <a:gd name="T35" fmla="*/ 629 h 923"/>
                  <a:gd name="T36" fmla="*/ 302 w 1250"/>
                  <a:gd name="T37" fmla="*/ 635 h 923"/>
                  <a:gd name="T38" fmla="*/ 266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9 w 1250"/>
                  <a:gd name="T47" fmla="*/ 869 h 923"/>
                  <a:gd name="T48" fmla="*/ 658 w 1250"/>
                  <a:gd name="T49" fmla="*/ 827 h 923"/>
                  <a:gd name="T50" fmla="*/ 718 w 1250"/>
                  <a:gd name="T51" fmla="*/ 725 h 923"/>
                  <a:gd name="T52" fmla="*/ 712 w 1250"/>
                  <a:gd name="T53" fmla="*/ 611 h 923"/>
                  <a:gd name="T54" fmla="*/ 803 w 1250"/>
                  <a:gd name="T55" fmla="*/ 551 h 923"/>
                  <a:gd name="T56" fmla="*/ 906 w 1250"/>
                  <a:gd name="T57" fmla="*/ 449 h 923"/>
                  <a:gd name="T58" fmla="*/ 936 w 1250"/>
                  <a:gd name="T59" fmla="*/ 414 h 923"/>
                  <a:gd name="T60" fmla="*/ 1002 w 1250"/>
                  <a:gd name="T61" fmla="*/ 318 h 923"/>
                  <a:gd name="T62" fmla="*/ 1050 w 1250"/>
                  <a:gd name="T63" fmla="*/ 336 h 923"/>
                  <a:gd name="T64" fmla="*/ 1154 w 1250"/>
                  <a:gd name="T65" fmla="*/ 617 h 923"/>
                  <a:gd name="T66" fmla="*/ 1148 w 1250"/>
                  <a:gd name="T67" fmla="*/ 689 h 923"/>
                  <a:gd name="T68" fmla="*/ 1184 w 1250"/>
                  <a:gd name="T69" fmla="*/ 749 h 923"/>
                  <a:gd name="T70" fmla="*/ 1238 w 1250"/>
                  <a:gd name="T71" fmla="*/ 713 h 923"/>
                  <a:gd name="T72" fmla="*/ 1274 w 1250"/>
                  <a:gd name="T73" fmla="*/ 749 h 923"/>
                  <a:gd name="T74" fmla="*/ 1286 w 1250"/>
                  <a:gd name="T75" fmla="*/ 743 h 923"/>
                  <a:gd name="T76" fmla="*/ 712 w 1250"/>
                  <a:gd name="T77" fmla="*/ 264 h 923"/>
                  <a:gd name="T78" fmla="*/ 811 w 1250"/>
                  <a:gd name="T79" fmla="*/ 372 h 923"/>
                  <a:gd name="T80" fmla="*/ 785 w 1250"/>
                  <a:gd name="T81" fmla="*/ 443 h 923"/>
                  <a:gd name="T82" fmla="*/ 724 w 1250"/>
                  <a:gd name="T83" fmla="*/ 515 h 923"/>
                  <a:gd name="T84" fmla="*/ 676 w 1250"/>
                  <a:gd name="T85" fmla="*/ 569 h 923"/>
                  <a:gd name="T86" fmla="*/ 634 w 1250"/>
                  <a:gd name="T87" fmla="*/ 593 h 923"/>
                  <a:gd name="T88" fmla="*/ 592 w 1250"/>
                  <a:gd name="T89" fmla="*/ 617 h 923"/>
                  <a:gd name="T90" fmla="*/ 580 w 1250"/>
                  <a:gd name="T91" fmla="*/ 707 h 923"/>
                  <a:gd name="T92" fmla="*/ 362 w 1250"/>
                  <a:gd name="T93" fmla="*/ 755 h 923"/>
                  <a:gd name="T94" fmla="*/ 398 w 1250"/>
                  <a:gd name="T95" fmla="*/ 641 h 923"/>
                  <a:gd name="T96" fmla="*/ 434 w 1250"/>
                  <a:gd name="T97" fmla="*/ 647 h 923"/>
                  <a:gd name="T98" fmla="*/ 452 w 1250"/>
                  <a:gd name="T99" fmla="*/ 617 h 923"/>
                  <a:gd name="T100" fmla="*/ 586 w 1250"/>
                  <a:gd name="T101" fmla="*/ 515 h 923"/>
                  <a:gd name="T102" fmla="*/ 634 w 1250"/>
                  <a:gd name="T103" fmla="*/ 473 h 923"/>
                  <a:gd name="T104" fmla="*/ 658 w 1250"/>
                  <a:gd name="T105" fmla="*/ 396 h 923"/>
                  <a:gd name="T106" fmla="*/ 658 w 1250"/>
                  <a:gd name="T107" fmla="*/ 378 h 923"/>
                  <a:gd name="T108" fmla="*/ 682 w 1250"/>
                  <a:gd name="T109" fmla="*/ 270 h 923"/>
                  <a:gd name="T110" fmla="*/ 700 w 1250"/>
                  <a:gd name="T111" fmla="*/ 192 h 923"/>
                  <a:gd name="T112" fmla="*/ 712 w 1250"/>
                  <a:gd name="T113" fmla="*/ 264 h 923"/>
                  <a:gd name="T114" fmla="*/ 550 w 1250"/>
                  <a:gd name="T115" fmla="*/ 455 h 923"/>
                  <a:gd name="T116" fmla="*/ 652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57 w 72"/>
                  <a:gd name="T3" fmla="*/ 24 h 54"/>
                  <a:gd name="T4" fmla="*/ 69 w 72"/>
                  <a:gd name="T5" fmla="*/ 12 h 54"/>
                  <a:gd name="T6" fmla="*/ 75 w 72"/>
                  <a:gd name="T7" fmla="*/ 6 h 54"/>
                  <a:gd name="T8" fmla="*/ 81 w 72"/>
                  <a:gd name="T9" fmla="*/ 0 h 54"/>
                  <a:gd name="T10" fmla="*/ 51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96 w 287"/>
                  <a:gd name="T1" fmla="*/ 0 h 84"/>
                  <a:gd name="T2" fmla="*/ 0 w 287"/>
                  <a:gd name="T3" fmla="*/ 84 h 84"/>
                  <a:gd name="T4" fmla="*/ 177 w 287"/>
                  <a:gd name="T5" fmla="*/ 36 h 84"/>
                  <a:gd name="T6" fmla="*/ 114 w 287"/>
                  <a:gd name="T7" fmla="*/ 60 h 84"/>
                  <a:gd name="T8" fmla="*/ 285 w 287"/>
                  <a:gd name="T9" fmla="*/ 18 h 84"/>
                  <a:gd name="T10" fmla="*/ 296 w 287"/>
                  <a:gd name="T11" fmla="*/ 0 h 84"/>
                  <a:gd name="T12" fmla="*/ 296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761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2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E3CA4-C587-41F1-B1EC-246B025F72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8860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AFFFD-6ABC-46F8-B05E-3BA7449C6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1379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D50A2-BDD3-4216-8558-A4EEEA4A28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4125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6BEFE15-0760-482D-BDB5-070C281B1D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98595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98F1C2B-D683-4C61-A1C9-3F8A1A29F0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8280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1FB9C93-93F5-4C2F-AE33-1B45D00C85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893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F1B7569-6033-46E8-A1BB-0D3E283C3F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5164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58EE519-3D5B-47F5-86CB-EDF7302A92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19101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D6E9EC3-F6A8-4508-B822-FC87D90D49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64690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BE9A692-D3AE-4FA6-BE0E-AFEF170C9C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96506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3066289-CA3C-429E-B5AD-3FA45787CE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9555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F6596-E3A2-4A93-8FC5-F589FB1F48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2595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A080A7C-8B9C-479F-88CA-13296A8ADD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38690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485CE0DB-DF39-4213-AFAE-0089D8D2C9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570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37044-8030-4938-9B31-2A2D0E7B72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079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85A95-EC5B-4539-A0D8-C665CC60B0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956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4A50E-3437-48BB-83D2-AF4C785471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0015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4F63B-B266-42DA-B6A9-FE79E0A5E4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3738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9E0D5-1A79-4F80-B32E-0BB19A5183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2160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899AF-B2A9-4CB4-A93F-1A29B8C615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5571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D873A-85A6-42E5-B5DF-379EBD3888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4370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705 w 3934"/>
                <a:gd name="T3" fmla="*/ 1331 h 1505"/>
                <a:gd name="T4" fmla="*/ 1249 w 3934"/>
                <a:gd name="T5" fmla="*/ 1157 h 1505"/>
                <a:gd name="T6" fmla="*/ 1773 w 3934"/>
                <a:gd name="T7" fmla="*/ 977 h 1505"/>
                <a:gd name="T8" fmla="*/ 2281 w 3934"/>
                <a:gd name="T9" fmla="*/ 792 h 1505"/>
                <a:gd name="T10" fmla="*/ 2528 w 3934"/>
                <a:gd name="T11" fmla="*/ 696 h 1505"/>
                <a:gd name="T12" fmla="*/ 2762 w 3934"/>
                <a:gd name="T13" fmla="*/ 606 h 1505"/>
                <a:gd name="T14" fmla="*/ 2999 w 3934"/>
                <a:gd name="T15" fmla="*/ 510 h 1505"/>
                <a:gd name="T16" fmla="*/ 3229 w 3934"/>
                <a:gd name="T17" fmla="*/ 420 h 1505"/>
                <a:gd name="T18" fmla="*/ 3438 w 3934"/>
                <a:gd name="T19" fmla="*/ 324 h 1505"/>
                <a:gd name="T20" fmla="*/ 3650 w 3934"/>
                <a:gd name="T21" fmla="*/ 234 h 1505"/>
                <a:gd name="T22" fmla="*/ 3855 w 3934"/>
                <a:gd name="T23" fmla="*/ 138 h 1505"/>
                <a:gd name="T24" fmla="*/ 4042 w 3934"/>
                <a:gd name="T25" fmla="*/ 48 h 1505"/>
                <a:gd name="T26" fmla="*/ 4042 w 3934"/>
                <a:gd name="T27" fmla="*/ 0 h 1505"/>
                <a:gd name="T28" fmla="*/ 3848 w 3934"/>
                <a:gd name="T29" fmla="*/ 96 h 1505"/>
                <a:gd name="T30" fmla="*/ 3638 w 3934"/>
                <a:gd name="T31" fmla="*/ 192 h 1505"/>
                <a:gd name="T32" fmla="*/ 3420 w 3934"/>
                <a:gd name="T33" fmla="*/ 288 h 1505"/>
                <a:gd name="T34" fmla="*/ 3205 w 3934"/>
                <a:gd name="T35" fmla="*/ 384 h 1505"/>
                <a:gd name="T36" fmla="*/ 2969 w 3934"/>
                <a:gd name="T37" fmla="*/ 480 h 1505"/>
                <a:gd name="T38" fmla="*/ 2726 w 3934"/>
                <a:gd name="T39" fmla="*/ 576 h 1505"/>
                <a:gd name="T40" fmla="*/ 2473 w 3934"/>
                <a:gd name="T41" fmla="*/ 672 h 1505"/>
                <a:gd name="T42" fmla="*/ 2227 w 3934"/>
                <a:gd name="T43" fmla="*/ 768 h 1505"/>
                <a:gd name="T44" fmla="*/ 1961 w 3934"/>
                <a:gd name="T45" fmla="*/ 864 h 1505"/>
                <a:gd name="T46" fmla="*/ 1695 w 3934"/>
                <a:gd name="T47" fmla="*/ 960 h 1505"/>
                <a:gd name="T48" fmla="*/ 1139 w 3934"/>
                <a:gd name="T49" fmla="*/ 1145 h 1505"/>
                <a:gd name="T50" fmla="*/ 580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68 w 1728"/>
                <a:gd name="T3" fmla="*/ 527 h 689"/>
                <a:gd name="T4" fmla="*/ 990 w 1728"/>
                <a:gd name="T5" fmla="*/ 365 h 689"/>
                <a:gd name="T6" fmla="*/ 1187 w 1728"/>
                <a:gd name="T7" fmla="*/ 287 h 689"/>
                <a:gd name="T8" fmla="*/ 1393 w 1728"/>
                <a:gd name="T9" fmla="*/ 203 h 689"/>
                <a:gd name="T10" fmla="*/ 1592 w 1728"/>
                <a:gd name="T11" fmla="*/ 126 h 689"/>
                <a:gd name="T12" fmla="*/ 1773 w 1728"/>
                <a:gd name="T13" fmla="*/ 48 h 689"/>
                <a:gd name="T14" fmla="*/ 1773 w 1728"/>
                <a:gd name="T15" fmla="*/ 0 h 689"/>
                <a:gd name="T16" fmla="*/ 1569 w 1728"/>
                <a:gd name="T17" fmla="*/ 84 h 689"/>
                <a:gd name="T18" fmla="*/ 1363 w 1728"/>
                <a:gd name="T19" fmla="*/ 167 h 689"/>
                <a:gd name="T20" fmla="*/ 1145 w 1728"/>
                <a:gd name="T21" fmla="*/ 257 h 689"/>
                <a:gd name="T22" fmla="*/ 930 w 1728"/>
                <a:gd name="T23" fmla="*/ 341 h 689"/>
                <a:gd name="T24" fmla="*/ 463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714 w 5561"/>
                <a:gd name="T1" fmla="*/ 929 h 3447"/>
                <a:gd name="T2" fmla="*/ 5690 w 5561"/>
                <a:gd name="T3" fmla="*/ 773 h 3447"/>
                <a:gd name="T4" fmla="*/ 5606 w 5561"/>
                <a:gd name="T5" fmla="*/ 629 h 3447"/>
                <a:gd name="T6" fmla="*/ 5475 w 5561"/>
                <a:gd name="T7" fmla="*/ 492 h 3447"/>
                <a:gd name="T8" fmla="*/ 5292 w 5561"/>
                <a:gd name="T9" fmla="*/ 366 h 3447"/>
                <a:gd name="T10" fmla="*/ 5056 w 5561"/>
                <a:gd name="T11" fmla="*/ 252 h 3447"/>
                <a:gd name="T12" fmla="*/ 4780 w 5561"/>
                <a:gd name="T13" fmla="*/ 144 h 3447"/>
                <a:gd name="T14" fmla="*/ 4461 w 5561"/>
                <a:gd name="T15" fmla="*/ 48 h 3447"/>
                <a:gd name="T16" fmla="*/ 4109 w 5561"/>
                <a:gd name="T17" fmla="*/ 0 h 3447"/>
                <a:gd name="T18" fmla="*/ 4480 w 5561"/>
                <a:gd name="T19" fmla="*/ 90 h 3447"/>
                <a:gd name="T20" fmla="*/ 4799 w 5561"/>
                <a:gd name="T21" fmla="*/ 192 h 3447"/>
                <a:gd name="T22" fmla="*/ 5068 w 5561"/>
                <a:gd name="T23" fmla="*/ 306 h 3447"/>
                <a:gd name="T24" fmla="*/ 5292 w 5561"/>
                <a:gd name="T25" fmla="*/ 426 h 3447"/>
                <a:gd name="T26" fmla="*/ 5462 w 5561"/>
                <a:gd name="T27" fmla="*/ 557 h 3447"/>
                <a:gd name="T28" fmla="*/ 5582 w 5561"/>
                <a:gd name="T29" fmla="*/ 701 h 3447"/>
                <a:gd name="T30" fmla="*/ 5642 w 5561"/>
                <a:gd name="T31" fmla="*/ 851 h 3447"/>
                <a:gd name="T32" fmla="*/ 5642 w 5561"/>
                <a:gd name="T33" fmla="*/ 1013 h 3447"/>
                <a:gd name="T34" fmla="*/ 5594 w 5561"/>
                <a:gd name="T35" fmla="*/ 1163 h 3447"/>
                <a:gd name="T36" fmla="*/ 5494 w 5561"/>
                <a:gd name="T37" fmla="*/ 1319 h 3447"/>
                <a:gd name="T38" fmla="*/ 5346 w 5561"/>
                <a:gd name="T39" fmla="*/ 1475 h 3447"/>
                <a:gd name="T40" fmla="*/ 5157 w 5561"/>
                <a:gd name="T41" fmla="*/ 1630 h 3447"/>
                <a:gd name="T42" fmla="*/ 4924 w 5561"/>
                <a:gd name="T43" fmla="*/ 1786 h 3447"/>
                <a:gd name="T44" fmla="*/ 4652 w 5561"/>
                <a:gd name="T45" fmla="*/ 1948 h 3447"/>
                <a:gd name="T46" fmla="*/ 4332 w 5561"/>
                <a:gd name="T47" fmla="*/ 2104 h 3447"/>
                <a:gd name="T48" fmla="*/ 3983 w 5561"/>
                <a:gd name="T49" fmla="*/ 2260 h 3447"/>
                <a:gd name="T50" fmla="*/ 3597 w 5561"/>
                <a:gd name="T51" fmla="*/ 2416 h 3447"/>
                <a:gd name="T52" fmla="*/ 3172 w 5561"/>
                <a:gd name="T53" fmla="*/ 2566 h 3447"/>
                <a:gd name="T54" fmla="*/ 2715 w 5561"/>
                <a:gd name="T55" fmla="*/ 2715 h 3447"/>
                <a:gd name="T56" fmla="*/ 2227 w 5561"/>
                <a:gd name="T57" fmla="*/ 2865 h 3447"/>
                <a:gd name="T58" fmla="*/ 1707 w 5561"/>
                <a:gd name="T59" fmla="*/ 3009 h 3447"/>
                <a:gd name="T60" fmla="*/ 1169 w 5561"/>
                <a:gd name="T61" fmla="*/ 3147 h 3447"/>
                <a:gd name="T62" fmla="*/ 598 w 5561"/>
                <a:gd name="T63" fmla="*/ 3279 h 3447"/>
                <a:gd name="T64" fmla="*/ 0 w 5561"/>
                <a:gd name="T65" fmla="*/ 3447 h 3447"/>
                <a:gd name="T66" fmla="*/ 894 w 5561"/>
                <a:gd name="T67" fmla="*/ 3249 h 3447"/>
                <a:gd name="T68" fmla="*/ 1453 w 5561"/>
                <a:gd name="T69" fmla="*/ 3105 h 3447"/>
                <a:gd name="T70" fmla="*/ 1991 w 5561"/>
                <a:gd name="T71" fmla="*/ 2961 h 3447"/>
                <a:gd name="T72" fmla="*/ 2503 w 5561"/>
                <a:gd name="T73" fmla="*/ 2817 h 3447"/>
                <a:gd name="T74" fmla="*/ 2981 w 5561"/>
                <a:gd name="T75" fmla="*/ 2668 h 3447"/>
                <a:gd name="T76" fmla="*/ 3420 w 5561"/>
                <a:gd name="T77" fmla="*/ 2512 h 3447"/>
                <a:gd name="T78" fmla="*/ 3836 w 5561"/>
                <a:gd name="T79" fmla="*/ 2356 h 3447"/>
                <a:gd name="T80" fmla="*/ 4213 w 5561"/>
                <a:gd name="T81" fmla="*/ 2200 h 3447"/>
                <a:gd name="T82" fmla="*/ 4551 w 5561"/>
                <a:gd name="T83" fmla="*/ 2038 h 3447"/>
                <a:gd name="T84" fmla="*/ 4851 w 5561"/>
                <a:gd name="T85" fmla="*/ 1876 h 3447"/>
                <a:gd name="T86" fmla="*/ 5106 w 5561"/>
                <a:gd name="T87" fmla="*/ 1720 h 3447"/>
                <a:gd name="T88" fmla="*/ 5322 w 5561"/>
                <a:gd name="T89" fmla="*/ 1559 h 3447"/>
                <a:gd name="T90" fmla="*/ 5488 w 5561"/>
                <a:gd name="T91" fmla="*/ 1397 h 3447"/>
                <a:gd name="T92" fmla="*/ 5612 w 5561"/>
                <a:gd name="T93" fmla="*/ 1241 h 3447"/>
                <a:gd name="T94" fmla="*/ 5690 w 5561"/>
                <a:gd name="T95" fmla="*/ 1085 h 3447"/>
                <a:gd name="T96" fmla="*/ 5708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2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902 w 5740"/>
                <a:gd name="T1" fmla="*/ 0 h 2098"/>
                <a:gd name="T2" fmla="*/ 5800 w 5740"/>
                <a:gd name="T3" fmla="*/ 72 h 2098"/>
                <a:gd name="T4" fmla="*/ 5696 w 5740"/>
                <a:gd name="T5" fmla="*/ 138 h 2098"/>
                <a:gd name="T6" fmla="*/ 5576 w 5740"/>
                <a:gd name="T7" fmla="*/ 210 h 2098"/>
                <a:gd name="T8" fmla="*/ 5457 w 5740"/>
                <a:gd name="T9" fmla="*/ 276 h 2098"/>
                <a:gd name="T10" fmla="*/ 5196 w 5740"/>
                <a:gd name="T11" fmla="*/ 414 h 2098"/>
                <a:gd name="T12" fmla="*/ 4912 w 5740"/>
                <a:gd name="T13" fmla="*/ 552 h 2098"/>
                <a:gd name="T14" fmla="*/ 4604 w 5740"/>
                <a:gd name="T15" fmla="*/ 690 h 2098"/>
                <a:gd name="T16" fmla="*/ 4279 w 5740"/>
                <a:gd name="T17" fmla="*/ 827 h 2098"/>
                <a:gd name="T18" fmla="*/ 3935 w 5740"/>
                <a:gd name="T19" fmla="*/ 959 h 2098"/>
                <a:gd name="T20" fmla="*/ 3567 w 5740"/>
                <a:gd name="T21" fmla="*/ 1091 h 2098"/>
                <a:gd name="T22" fmla="*/ 3181 w 5740"/>
                <a:gd name="T23" fmla="*/ 1223 h 2098"/>
                <a:gd name="T24" fmla="*/ 2776 w 5740"/>
                <a:gd name="T25" fmla="*/ 1355 h 2098"/>
                <a:gd name="T26" fmla="*/ 2347 w 5740"/>
                <a:gd name="T27" fmla="*/ 1481 h 2098"/>
                <a:gd name="T28" fmla="*/ 1914 w 5740"/>
                <a:gd name="T29" fmla="*/ 1601 h 2098"/>
                <a:gd name="T30" fmla="*/ 1457 w 5740"/>
                <a:gd name="T31" fmla="*/ 1721 h 2098"/>
                <a:gd name="T32" fmla="*/ 984 w 5740"/>
                <a:gd name="T33" fmla="*/ 1834 h 2098"/>
                <a:gd name="T34" fmla="*/ 502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95 w 5740"/>
                <a:gd name="T41" fmla="*/ 1990 h 2098"/>
                <a:gd name="T42" fmla="*/ 978 w 5740"/>
                <a:gd name="T43" fmla="*/ 1882 h 2098"/>
                <a:gd name="T44" fmla="*/ 1442 w 5740"/>
                <a:gd name="T45" fmla="*/ 1763 h 2098"/>
                <a:gd name="T46" fmla="*/ 1896 w 5740"/>
                <a:gd name="T47" fmla="*/ 1649 h 2098"/>
                <a:gd name="T48" fmla="*/ 2329 w 5740"/>
                <a:gd name="T49" fmla="*/ 1523 h 2098"/>
                <a:gd name="T50" fmla="*/ 2756 w 5740"/>
                <a:gd name="T51" fmla="*/ 1397 h 2098"/>
                <a:gd name="T52" fmla="*/ 3157 w 5740"/>
                <a:gd name="T53" fmla="*/ 1271 h 2098"/>
                <a:gd name="T54" fmla="*/ 3543 w 5740"/>
                <a:gd name="T55" fmla="*/ 1139 h 2098"/>
                <a:gd name="T56" fmla="*/ 3911 w 5740"/>
                <a:gd name="T57" fmla="*/ 1007 h 2098"/>
                <a:gd name="T58" fmla="*/ 4255 w 5740"/>
                <a:gd name="T59" fmla="*/ 875 h 2098"/>
                <a:gd name="T60" fmla="*/ 4586 w 5740"/>
                <a:gd name="T61" fmla="*/ 737 h 2098"/>
                <a:gd name="T62" fmla="*/ 4894 w 5740"/>
                <a:gd name="T63" fmla="*/ 600 h 2098"/>
                <a:gd name="T64" fmla="*/ 5184 w 5740"/>
                <a:gd name="T65" fmla="*/ 462 h 2098"/>
                <a:gd name="T66" fmla="*/ 5445 w 5740"/>
                <a:gd name="T67" fmla="*/ 324 h 2098"/>
                <a:gd name="T68" fmla="*/ 5690 w 5740"/>
                <a:gd name="T69" fmla="*/ 186 h 2098"/>
                <a:gd name="T70" fmla="*/ 5902 w 5740"/>
                <a:gd name="T71" fmla="*/ 48 h 2098"/>
                <a:gd name="T72" fmla="*/ 5902 w 5740"/>
                <a:gd name="T73" fmla="*/ 0 h 2098"/>
                <a:gd name="T74" fmla="*/ 5902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2009 w 1955"/>
                <a:gd name="T1" fmla="*/ 485 h 1265"/>
                <a:gd name="T2" fmla="*/ 1955 w 1955"/>
                <a:gd name="T3" fmla="*/ 390 h 1265"/>
                <a:gd name="T4" fmla="*/ 1819 w 1955"/>
                <a:gd name="T5" fmla="*/ 306 h 1265"/>
                <a:gd name="T6" fmla="*/ 1624 w 1955"/>
                <a:gd name="T7" fmla="*/ 228 h 1265"/>
                <a:gd name="T8" fmla="*/ 1363 w 1955"/>
                <a:gd name="T9" fmla="*/ 162 h 1265"/>
                <a:gd name="T10" fmla="*/ 1037 w 1955"/>
                <a:gd name="T11" fmla="*/ 102 h 1265"/>
                <a:gd name="T12" fmla="*/ 664 w 1955"/>
                <a:gd name="T13" fmla="*/ 54 h 1265"/>
                <a:gd name="T14" fmla="*/ 236 w 1955"/>
                <a:gd name="T15" fmla="*/ 18 h 1265"/>
                <a:gd name="T16" fmla="*/ 0 w 1955"/>
                <a:gd name="T17" fmla="*/ 12 h 1265"/>
                <a:gd name="T18" fmla="*/ 440 w 1955"/>
                <a:gd name="T19" fmla="*/ 48 h 1265"/>
                <a:gd name="T20" fmla="*/ 839 w 1955"/>
                <a:gd name="T21" fmla="*/ 90 h 1265"/>
                <a:gd name="T22" fmla="*/ 1184 w 1955"/>
                <a:gd name="T23" fmla="*/ 144 h 1265"/>
                <a:gd name="T24" fmla="*/ 1459 w 1955"/>
                <a:gd name="T25" fmla="*/ 204 h 1265"/>
                <a:gd name="T26" fmla="*/ 1683 w 1955"/>
                <a:gd name="T27" fmla="*/ 276 h 1265"/>
                <a:gd name="T28" fmla="*/ 1848 w 1955"/>
                <a:gd name="T29" fmla="*/ 360 h 1265"/>
                <a:gd name="T30" fmla="*/ 1937 w 1955"/>
                <a:gd name="T31" fmla="*/ 443 h 1265"/>
                <a:gd name="T32" fmla="*/ 1955 w 1955"/>
                <a:gd name="T33" fmla="*/ 539 h 1265"/>
                <a:gd name="T34" fmla="*/ 1908 w 1955"/>
                <a:gd name="T35" fmla="*/ 629 h 1265"/>
                <a:gd name="T36" fmla="*/ 1791 w 1955"/>
                <a:gd name="T37" fmla="*/ 719 h 1265"/>
                <a:gd name="T38" fmla="*/ 1624 w 1955"/>
                <a:gd name="T39" fmla="*/ 809 h 1265"/>
                <a:gd name="T40" fmla="*/ 1393 w 1955"/>
                <a:gd name="T41" fmla="*/ 899 h 1265"/>
                <a:gd name="T42" fmla="*/ 1115 w 1955"/>
                <a:gd name="T43" fmla="*/ 989 h 1265"/>
                <a:gd name="T44" fmla="*/ 783 w 1955"/>
                <a:gd name="T45" fmla="*/ 1073 h 1265"/>
                <a:gd name="T46" fmla="*/ 416 w 1955"/>
                <a:gd name="T47" fmla="*/ 1157 h 1265"/>
                <a:gd name="T48" fmla="*/ 0 w 1955"/>
                <a:gd name="T49" fmla="*/ 1241 h 1265"/>
                <a:gd name="T50" fmla="*/ 224 w 1955"/>
                <a:gd name="T51" fmla="*/ 1223 h 1265"/>
                <a:gd name="T52" fmla="*/ 628 w 1955"/>
                <a:gd name="T53" fmla="*/ 1139 h 1265"/>
                <a:gd name="T54" fmla="*/ 984 w 1955"/>
                <a:gd name="T55" fmla="*/ 1049 h 1265"/>
                <a:gd name="T56" fmla="*/ 1298 w 1955"/>
                <a:gd name="T57" fmla="*/ 959 h 1265"/>
                <a:gd name="T58" fmla="*/ 1558 w 1955"/>
                <a:gd name="T59" fmla="*/ 863 h 1265"/>
                <a:gd name="T60" fmla="*/ 1761 w 1955"/>
                <a:gd name="T61" fmla="*/ 767 h 1265"/>
                <a:gd name="T62" fmla="*/ 1914 w 1955"/>
                <a:gd name="T63" fmla="*/ 677 h 1265"/>
                <a:gd name="T64" fmla="*/ 1991 w 1955"/>
                <a:gd name="T65" fmla="*/ 581 h 1265"/>
                <a:gd name="T66" fmla="*/ 2009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829 w 4694"/>
                <a:gd name="T1" fmla="*/ 797 h 2901"/>
                <a:gd name="T2" fmla="*/ 4799 w 4694"/>
                <a:gd name="T3" fmla="*/ 665 h 2901"/>
                <a:gd name="T4" fmla="*/ 4721 w 4694"/>
                <a:gd name="T5" fmla="*/ 540 h 2901"/>
                <a:gd name="T6" fmla="*/ 4595 w 4694"/>
                <a:gd name="T7" fmla="*/ 426 h 2901"/>
                <a:gd name="T8" fmla="*/ 4425 w 4694"/>
                <a:gd name="T9" fmla="*/ 312 h 2901"/>
                <a:gd name="T10" fmla="*/ 4201 w 4694"/>
                <a:gd name="T11" fmla="*/ 216 h 2901"/>
                <a:gd name="T12" fmla="*/ 3943 w 4694"/>
                <a:gd name="T13" fmla="*/ 120 h 2901"/>
                <a:gd name="T14" fmla="*/ 3642 w 4694"/>
                <a:gd name="T15" fmla="*/ 36 h 2901"/>
                <a:gd name="T16" fmla="*/ 3295 w 4694"/>
                <a:gd name="T17" fmla="*/ 0 h 2901"/>
                <a:gd name="T18" fmla="*/ 3642 w 4694"/>
                <a:gd name="T19" fmla="*/ 78 h 2901"/>
                <a:gd name="T20" fmla="*/ 3943 w 4694"/>
                <a:gd name="T21" fmla="*/ 162 h 2901"/>
                <a:gd name="T22" fmla="*/ 4201 w 4694"/>
                <a:gd name="T23" fmla="*/ 258 h 2901"/>
                <a:gd name="T24" fmla="*/ 4413 w 4694"/>
                <a:gd name="T25" fmla="*/ 366 h 2901"/>
                <a:gd name="T26" fmla="*/ 4571 w 4694"/>
                <a:gd name="T27" fmla="*/ 480 h 2901"/>
                <a:gd name="T28" fmla="*/ 4685 w 4694"/>
                <a:gd name="T29" fmla="*/ 605 h 2901"/>
                <a:gd name="T30" fmla="*/ 4745 w 4694"/>
                <a:gd name="T31" fmla="*/ 737 h 2901"/>
                <a:gd name="T32" fmla="*/ 4745 w 4694"/>
                <a:gd name="T33" fmla="*/ 875 h 2901"/>
                <a:gd name="T34" fmla="*/ 4703 w 4694"/>
                <a:gd name="T35" fmla="*/ 1001 h 2901"/>
                <a:gd name="T36" fmla="*/ 4621 w 4694"/>
                <a:gd name="T37" fmla="*/ 1127 h 2901"/>
                <a:gd name="T38" fmla="*/ 4497 w 4694"/>
                <a:gd name="T39" fmla="*/ 1259 h 2901"/>
                <a:gd name="T40" fmla="*/ 4340 w 4694"/>
                <a:gd name="T41" fmla="*/ 1385 h 2901"/>
                <a:gd name="T42" fmla="*/ 4141 w 4694"/>
                <a:gd name="T43" fmla="*/ 1517 h 2901"/>
                <a:gd name="T44" fmla="*/ 3911 w 4694"/>
                <a:gd name="T45" fmla="*/ 1648 h 2901"/>
                <a:gd name="T46" fmla="*/ 3649 w 4694"/>
                <a:gd name="T47" fmla="*/ 1774 h 2901"/>
                <a:gd name="T48" fmla="*/ 3355 w 4694"/>
                <a:gd name="T49" fmla="*/ 1906 h 2901"/>
                <a:gd name="T50" fmla="*/ 3028 w 4694"/>
                <a:gd name="T51" fmla="*/ 2032 h 2901"/>
                <a:gd name="T52" fmla="*/ 2667 w 4694"/>
                <a:gd name="T53" fmla="*/ 2164 h 2901"/>
                <a:gd name="T54" fmla="*/ 2287 w 4694"/>
                <a:gd name="T55" fmla="*/ 2284 h 2901"/>
                <a:gd name="T56" fmla="*/ 1878 w 4694"/>
                <a:gd name="T57" fmla="*/ 2410 h 2901"/>
                <a:gd name="T58" fmla="*/ 1441 w 4694"/>
                <a:gd name="T59" fmla="*/ 2530 h 2901"/>
                <a:gd name="T60" fmla="*/ 502 w 4694"/>
                <a:gd name="T61" fmla="*/ 2757 h 2901"/>
                <a:gd name="T62" fmla="*/ 0 w 4694"/>
                <a:gd name="T63" fmla="*/ 2901 h 2901"/>
                <a:gd name="T64" fmla="*/ 996 w 4694"/>
                <a:gd name="T65" fmla="*/ 2674 h 2901"/>
                <a:gd name="T66" fmla="*/ 1683 w 4694"/>
                <a:gd name="T67" fmla="*/ 2494 h 2901"/>
                <a:gd name="T68" fmla="*/ 2120 w 4694"/>
                <a:gd name="T69" fmla="*/ 2374 h 2901"/>
                <a:gd name="T70" fmla="*/ 2523 w 4694"/>
                <a:gd name="T71" fmla="*/ 2248 h 2901"/>
                <a:gd name="T72" fmla="*/ 2897 w 4694"/>
                <a:gd name="T73" fmla="*/ 2116 h 2901"/>
                <a:gd name="T74" fmla="*/ 3241 w 4694"/>
                <a:gd name="T75" fmla="*/ 1984 h 2901"/>
                <a:gd name="T76" fmla="*/ 3561 w 4694"/>
                <a:gd name="T77" fmla="*/ 1858 h 2901"/>
                <a:gd name="T78" fmla="*/ 3845 w 4694"/>
                <a:gd name="T79" fmla="*/ 1720 h 2901"/>
                <a:gd name="T80" fmla="*/ 4099 w 4694"/>
                <a:gd name="T81" fmla="*/ 1589 h 2901"/>
                <a:gd name="T82" fmla="*/ 4314 w 4694"/>
                <a:gd name="T83" fmla="*/ 1457 h 2901"/>
                <a:gd name="T84" fmla="*/ 4497 w 4694"/>
                <a:gd name="T85" fmla="*/ 1325 h 2901"/>
                <a:gd name="T86" fmla="*/ 4640 w 4694"/>
                <a:gd name="T87" fmla="*/ 1193 h 2901"/>
                <a:gd name="T88" fmla="*/ 4745 w 4694"/>
                <a:gd name="T89" fmla="*/ 1061 h 2901"/>
                <a:gd name="T90" fmla="*/ 4805 w 4694"/>
                <a:gd name="T91" fmla="*/ 935 h 2901"/>
                <a:gd name="T92" fmla="*/ 4823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869 w 3761"/>
                <a:gd name="T1" fmla="*/ 719 h 2356"/>
                <a:gd name="T2" fmla="*/ 3839 w 3761"/>
                <a:gd name="T3" fmla="*/ 599 h 2356"/>
                <a:gd name="T4" fmla="*/ 3761 w 3761"/>
                <a:gd name="T5" fmla="*/ 486 h 2356"/>
                <a:gd name="T6" fmla="*/ 3622 w 3761"/>
                <a:gd name="T7" fmla="*/ 378 h 2356"/>
                <a:gd name="T8" fmla="*/ 3447 w 3761"/>
                <a:gd name="T9" fmla="*/ 282 h 2356"/>
                <a:gd name="T10" fmla="*/ 3217 w 3761"/>
                <a:gd name="T11" fmla="*/ 192 h 2356"/>
                <a:gd name="T12" fmla="*/ 2945 w 3761"/>
                <a:gd name="T13" fmla="*/ 108 h 2356"/>
                <a:gd name="T14" fmla="*/ 2631 w 3761"/>
                <a:gd name="T15" fmla="*/ 36 h 2356"/>
                <a:gd name="T16" fmla="*/ 2293 w 3761"/>
                <a:gd name="T17" fmla="*/ 0 h 2356"/>
                <a:gd name="T18" fmla="*/ 2649 w 3761"/>
                <a:gd name="T19" fmla="*/ 72 h 2356"/>
                <a:gd name="T20" fmla="*/ 2957 w 3761"/>
                <a:gd name="T21" fmla="*/ 150 h 2356"/>
                <a:gd name="T22" fmla="*/ 3229 w 3761"/>
                <a:gd name="T23" fmla="*/ 234 h 2356"/>
                <a:gd name="T24" fmla="*/ 3447 w 3761"/>
                <a:gd name="T25" fmla="*/ 330 h 2356"/>
                <a:gd name="T26" fmla="*/ 3615 w 3761"/>
                <a:gd name="T27" fmla="*/ 432 h 2356"/>
                <a:gd name="T28" fmla="*/ 3731 w 3761"/>
                <a:gd name="T29" fmla="*/ 545 h 2356"/>
                <a:gd name="T30" fmla="*/ 3791 w 3761"/>
                <a:gd name="T31" fmla="*/ 665 h 2356"/>
                <a:gd name="T32" fmla="*/ 3797 w 3761"/>
                <a:gd name="T33" fmla="*/ 791 h 2356"/>
                <a:gd name="T34" fmla="*/ 3761 w 3761"/>
                <a:gd name="T35" fmla="*/ 887 h 2356"/>
                <a:gd name="T36" fmla="*/ 3699 w 3761"/>
                <a:gd name="T37" fmla="*/ 989 h 2356"/>
                <a:gd name="T38" fmla="*/ 3597 w 3761"/>
                <a:gd name="T39" fmla="*/ 1091 h 2356"/>
                <a:gd name="T40" fmla="*/ 3471 w 3761"/>
                <a:gd name="T41" fmla="*/ 1187 h 2356"/>
                <a:gd name="T42" fmla="*/ 3315 w 3761"/>
                <a:gd name="T43" fmla="*/ 1289 h 2356"/>
                <a:gd name="T44" fmla="*/ 3133 w 3761"/>
                <a:gd name="T45" fmla="*/ 1391 h 2356"/>
                <a:gd name="T46" fmla="*/ 2915 w 3761"/>
                <a:gd name="T47" fmla="*/ 1493 h 2356"/>
                <a:gd name="T48" fmla="*/ 2680 w 3761"/>
                <a:gd name="T49" fmla="*/ 1589 h 2356"/>
                <a:gd name="T50" fmla="*/ 2138 w 3761"/>
                <a:gd name="T51" fmla="*/ 1786 h 2356"/>
                <a:gd name="T52" fmla="*/ 1504 w 3761"/>
                <a:gd name="T53" fmla="*/ 1972 h 2356"/>
                <a:gd name="T54" fmla="*/ 783 w 3761"/>
                <a:gd name="T55" fmla="*/ 2158 h 2356"/>
                <a:gd name="T56" fmla="*/ 0 w 3761"/>
                <a:gd name="T57" fmla="*/ 2326 h 2356"/>
                <a:gd name="T58" fmla="*/ 410 w 3761"/>
                <a:gd name="T59" fmla="*/ 2272 h 2356"/>
                <a:gd name="T60" fmla="*/ 1178 w 3761"/>
                <a:gd name="T61" fmla="*/ 2092 h 2356"/>
                <a:gd name="T62" fmla="*/ 1866 w 3761"/>
                <a:gd name="T63" fmla="*/ 1900 h 2356"/>
                <a:gd name="T64" fmla="*/ 2464 w 3761"/>
                <a:gd name="T65" fmla="*/ 1702 h 2356"/>
                <a:gd name="T66" fmla="*/ 2728 w 3761"/>
                <a:gd name="T67" fmla="*/ 1607 h 2356"/>
                <a:gd name="T68" fmla="*/ 2963 w 3761"/>
                <a:gd name="T69" fmla="*/ 1505 h 2356"/>
                <a:gd name="T70" fmla="*/ 3181 w 3761"/>
                <a:gd name="T71" fmla="*/ 1403 h 2356"/>
                <a:gd name="T72" fmla="*/ 3374 w 3761"/>
                <a:gd name="T73" fmla="*/ 1301 h 2356"/>
                <a:gd name="T74" fmla="*/ 3531 w 3761"/>
                <a:gd name="T75" fmla="*/ 1193 h 2356"/>
                <a:gd name="T76" fmla="*/ 3661 w 3761"/>
                <a:gd name="T77" fmla="*/ 1091 h 2356"/>
                <a:gd name="T78" fmla="*/ 3761 w 3761"/>
                <a:gd name="T79" fmla="*/ 989 h 2356"/>
                <a:gd name="T80" fmla="*/ 3827 w 3761"/>
                <a:gd name="T81" fmla="*/ 887 h 2356"/>
                <a:gd name="T82" fmla="*/ 3863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3005 w 2924"/>
                <a:gd name="T1" fmla="*/ 647 h 1846"/>
                <a:gd name="T2" fmla="*/ 2957 w 2924"/>
                <a:gd name="T3" fmla="*/ 528 h 1846"/>
                <a:gd name="T4" fmla="*/ 2829 w 2924"/>
                <a:gd name="T5" fmla="*/ 414 h 1846"/>
                <a:gd name="T6" fmla="*/ 2631 w 2924"/>
                <a:gd name="T7" fmla="*/ 318 h 1846"/>
                <a:gd name="T8" fmla="*/ 2365 w 2924"/>
                <a:gd name="T9" fmla="*/ 228 h 1846"/>
                <a:gd name="T10" fmla="*/ 2039 w 2924"/>
                <a:gd name="T11" fmla="*/ 150 h 1846"/>
                <a:gd name="T12" fmla="*/ 1653 w 2924"/>
                <a:gd name="T13" fmla="*/ 78 h 1846"/>
                <a:gd name="T14" fmla="*/ 1214 w 2924"/>
                <a:gd name="T15" fmla="*/ 24 h 1846"/>
                <a:gd name="T16" fmla="*/ 712 w 2924"/>
                <a:gd name="T17" fmla="*/ 0 h 1846"/>
                <a:gd name="T18" fmla="*/ 1226 w 2924"/>
                <a:gd name="T19" fmla="*/ 48 h 1846"/>
                <a:gd name="T20" fmla="*/ 1671 w 2924"/>
                <a:gd name="T21" fmla="*/ 108 h 1846"/>
                <a:gd name="T22" fmla="*/ 2063 w 2924"/>
                <a:gd name="T23" fmla="*/ 180 h 1846"/>
                <a:gd name="T24" fmla="*/ 2389 w 2924"/>
                <a:gd name="T25" fmla="*/ 264 h 1846"/>
                <a:gd name="T26" fmla="*/ 2643 w 2924"/>
                <a:gd name="T27" fmla="*/ 360 h 1846"/>
                <a:gd name="T28" fmla="*/ 2829 w 2924"/>
                <a:gd name="T29" fmla="*/ 468 h 1846"/>
                <a:gd name="T30" fmla="*/ 2927 w 2924"/>
                <a:gd name="T31" fmla="*/ 587 h 1846"/>
                <a:gd name="T32" fmla="*/ 2945 w 2924"/>
                <a:gd name="T33" fmla="*/ 713 h 1846"/>
                <a:gd name="T34" fmla="*/ 2921 w 2924"/>
                <a:gd name="T35" fmla="*/ 785 h 1846"/>
                <a:gd name="T36" fmla="*/ 2873 w 2924"/>
                <a:gd name="T37" fmla="*/ 857 h 1846"/>
                <a:gd name="T38" fmla="*/ 2697 w 2924"/>
                <a:gd name="T39" fmla="*/ 1001 h 1846"/>
                <a:gd name="T40" fmla="*/ 2431 w 2924"/>
                <a:gd name="T41" fmla="*/ 1145 h 1846"/>
                <a:gd name="T42" fmla="*/ 2087 w 2924"/>
                <a:gd name="T43" fmla="*/ 1289 h 1846"/>
                <a:gd name="T44" fmla="*/ 1671 w 2924"/>
                <a:gd name="T45" fmla="*/ 1433 h 1846"/>
                <a:gd name="T46" fmla="*/ 1178 w 2924"/>
                <a:gd name="T47" fmla="*/ 1571 h 1846"/>
                <a:gd name="T48" fmla="*/ 622 w 2924"/>
                <a:gd name="T49" fmla="*/ 1702 h 1846"/>
                <a:gd name="T50" fmla="*/ 0 w 2924"/>
                <a:gd name="T51" fmla="*/ 1828 h 1846"/>
                <a:gd name="T52" fmla="*/ 320 w 2924"/>
                <a:gd name="T53" fmla="*/ 1780 h 1846"/>
                <a:gd name="T54" fmla="*/ 924 w 2924"/>
                <a:gd name="T55" fmla="*/ 1648 h 1846"/>
                <a:gd name="T56" fmla="*/ 1453 w 2924"/>
                <a:gd name="T57" fmla="*/ 1511 h 1846"/>
                <a:gd name="T58" fmla="*/ 1925 w 2924"/>
                <a:gd name="T59" fmla="*/ 1367 h 1846"/>
                <a:gd name="T60" fmla="*/ 2317 w 2924"/>
                <a:gd name="T61" fmla="*/ 1223 h 1846"/>
                <a:gd name="T62" fmla="*/ 2631 w 2924"/>
                <a:gd name="T63" fmla="*/ 1079 h 1846"/>
                <a:gd name="T64" fmla="*/ 2855 w 2924"/>
                <a:gd name="T65" fmla="*/ 929 h 1846"/>
                <a:gd name="T66" fmla="*/ 2957 w 2924"/>
                <a:gd name="T67" fmla="*/ 815 h 1846"/>
                <a:gd name="T68" fmla="*/ 2993 w 2924"/>
                <a:gd name="T69" fmla="*/ 743 h 1846"/>
                <a:gd name="T70" fmla="*/ 3005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444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533 w 1488"/>
                <a:gd name="T7" fmla="*/ 186 h 204"/>
                <a:gd name="T8" fmla="*/ 1444 w 1488"/>
                <a:gd name="T9" fmla="*/ 204 h 204"/>
                <a:gd name="T10" fmla="*/ 1444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grpSp>
          <p:nvGrpSpPr>
            <p:cNvPr id="1044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045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82 w 323"/>
                  <a:gd name="T13" fmla="*/ 18 h 162"/>
                  <a:gd name="T14" fmla="*/ 248 w 323"/>
                  <a:gd name="T15" fmla="*/ 54 h 162"/>
                  <a:gd name="T16" fmla="*/ 296 w 323"/>
                  <a:gd name="T17" fmla="*/ 90 h 162"/>
                  <a:gd name="T18" fmla="*/ 326 w 323"/>
                  <a:gd name="T19" fmla="*/ 114 h 162"/>
                  <a:gd name="T20" fmla="*/ 332 w 323"/>
                  <a:gd name="T21" fmla="*/ 126 h 162"/>
                  <a:gd name="T22" fmla="*/ 332 w 323"/>
                  <a:gd name="T23" fmla="*/ 126 h 162"/>
                  <a:gd name="T24" fmla="*/ 230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202 w 1250"/>
                  <a:gd name="T1" fmla="*/ 641 h 923"/>
                  <a:gd name="T2" fmla="*/ 1202 w 1250"/>
                  <a:gd name="T3" fmla="*/ 473 h 923"/>
                  <a:gd name="T4" fmla="*/ 1172 w 1250"/>
                  <a:gd name="T5" fmla="*/ 384 h 923"/>
                  <a:gd name="T6" fmla="*/ 1148 w 1250"/>
                  <a:gd name="T7" fmla="*/ 288 h 923"/>
                  <a:gd name="T8" fmla="*/ 1080 w 1250"/>
                  <a:gd name="T9" fmla="*/ 174 h 923"/>
                  <a:gd name="T10" fmla="*/ 1008 w 1250"/>
                  <a:gd name="T11" fmla="*/ 96 h 923"/>
                  <a:gd name="T12" fmla="*/ 990 w 1250"/>
                  <a:gd name="T13" fmla="*/ 72 h 923"/>
                  <a:gd name="T14" fmla="*/ 918 w 1250"/>
                  <a:gd name="T15" fmla="*/ 18 h 923"/>
                  <a:gd name="T16" fmla="*/ 846 w 1250"/>
                  <a:gd name="T17" fmla="*/ 6 h 923"/>
                  <a:gd name="T18" fmla="*/ 730 w 1250"/>
                  <a:gd name="T19" fmla="*/ 24 h 923"/>
                  <a:gd name="T20" fmla="*/ 682 w 1250"/>
                  <a:gd name="T21" fmla="*/ 42 h 923"/>
                  <a:gd name="T22" fmla="*/ 586 w 1250"/>
                  <a:gd name="T23" fmla="*/ 120 h 923"/>
                  <a:gd name="T24" fmla="*/ 550 w 1250"/>
                  <a:gd name="T25" fmla="*/ 228 h 923"/>
                  <a:gd name="T26" fmla="*/ 527 w 1250"/>
                  <a:gd name="T27" fmla="*/ 348 h 923"/>
                  <a:gd name="T28" fmla="*/ 440 w 1250"/>
                  <a:gd name="T29" fmla="*/ 479 h 923"/>
                  <a:gd name="T30" fmla="*/ 422 w 1250"/>
                  <a:gd name="T31" fmla="*/ 539 h 923"/>
                  <a:gd name="T32" fmla="*/ 362 w 1250"/>
                  <a:gd name="T33" fmla="*/ 599 h 923"/>
                  <a:gd name="T34" fmla="*/ 314 w 1250"/>
                  <a:gd name="T35" fmla="*/ 629 h 923"/>
                  <a:gd name="T36" fmla="*/ 302 w 1250"/>
                  <a:gd name="T37" fmla="*/ 635 h 923"/>
                  <a:gd name="T38" fmla="*/ 266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9 w 1250"/>
                  <a:gd name="T47" fmla="*/ 869 h 923"/>
                  <a:gd name="T48" fmla="*/ 658 w 1250"/>
                  <a:gd name="T49" fmla="*/ 827 h 923"/>
                  <a:gd name="T50" fmla="*/ 718 w 1250"/>
                  <a:gd name="T51" fmla="*/ 725 h 923"/>
                  <a:gd name="T52" fmla="*/ 712 w 1250"/>
                  <a:gd name="T53" fmla="*/ 611 h 923"/>
                  <a:gd name="T54" fmla="*/ 803 w 1250"/>
                  <a:gd name="T55" fmla="*/ 551 h 923"/>
                  <a:gd name="T56" fmla="*/ 906 w 1250"/>
                  <a:gd name="T57" fmla="*/ 449 h 923"/>
                  <a:gd name="T58" fmla="*/ 936 w 1250"/>
                  <a:gd name="T59" fmla="*/ 414 h 923"/>
                  <a:gd name="T60" fmla="*/ 1002 w 1250"/>
                  <a:gd name="T61" fmla="*/ 318 h 923"/>
                  <a:gd name="T62" fmla="*/ 1050 w 1250"/>
                  <a:gd name="T63" fmla="*/ 336 h 923"/>
                  <a:gd name="T64" fmla="*/ 1154 w 1250"/>
                  <a:gd name="T65" fmla="*/ 617 h 923"/>
                  <a:gd name="T66" fmla="*/ 1148 w 1250"/>
                  <a:gd name="T67" fmla="*/ 689 h 923"/>
                  <a:gd name="T68" fmla="*/ 1184 w 1250"/>
                  <a:gd name="T69" fmla="*/ 749 h 923"/>
                  <a:gd name="T70" fmla="*/ 1238 w 1250"/>
                  <a:gd name="T71" fmla="*/ 713 h 923"/>
                  <a:gd name="T72" fmla="*/ 1274 w 1250"/>
                  <a:gd name="T73" fmla="*/ 749 h 923"/>
                  <a:gd name="T74" fmla="*/ 1286 w 1250"/>
                  <a:gd name="T75" fmla="*/ 743 h 923"/>
                  <a:gd name="T76" fmla="*/ 712 w 1250"/>
                  <a:gd name="T77" fmla="*/ 264 h 923"/>
                  <a:gd name="T78" fmla="*/ 811 w 1250"/>
                  <a:gd name="T79" fmla="*/ 372 h 923"/>
                  <a:gd name="T80" fmla="*/ 785 w 1250"/>
                  <a:gd name="T81" fmla="*/ 443 h 923"/>
                  <a:gd name="T82" fmla="*/ 724 w 1250"/>
                  <a:gd name="T83" fmla="*/ 515 h 923"/>
                  <a:gd name="T84" fmla="*/ 676 w 1250"/>
                  <a:gd name="T85" fmla="*/ 569 h 923"/>
                  <a:gd name="T86" fmla="*/ 634 w 1250"/>
                  <a:gd name="T87" fmla="*/ 593 h 923"/>
                  <a:gd name="T88" fmla="*/ 592 w 1250"/>
                  <a:gd name="T89" fmla="*/ 617 h 923"/>
                  <a:gd name="T90" fmla="*/ 580 w 1250"/>
                  <a:gd name="T91" fmla="*/ 707 h 923"/>
                  <a:gd name="T92" fmla="*/ 362 w 1250"/>
                  <a:gd name="T93" fmla="*/ 755 h 923"/>
                  <a:gd name="T94" fmla="*/ 398 w 1250"/>
                  <a:gd name="T95" fmla="*/ 641 h 923"/>
                  <a:gd name="T96" fmla="*/ 434 w 1250"/>
                  <a:gd name="T97" fmla="*/ 647 h 923"/>
                  <a:gd name="T98" fmla="*/ 452 w 1250"/>
                  <a:gd name="T99" fmla="*/ 617 h 923"/>
                  <a:gd name="T100" fmla="*/ 586 w 1250"/>
                  <a:gd name="T101" fmla="*/ 515 h 923"/>
                  <a:gd name="T102" fmla="*/ 634 w 1250"/>
                  <a:gd name="T103" fmla="*/ 473 h 923"/>
                  <a:gd name="T104" fmla="*/ 658 w 1250"/>
                  <a:gd name="T105" fmla="*/ 396 h 923"/>
                  <a:gd name="T106" fmla="*/ 658 w 1250"/>
                  <a:gd name="T107" fmla="*/ 378 h 923"/>
                  <a:gd name="T108" fmla="*/ 682 w 1250"/>
                  <a:gd name="T109" fmla="*/ 270 h 923"/>
                  <a:gd name="T110" fmla="*/ 700 w 1250"/>
                  <a:gd name="T111" fmla="*/ 192 h 923"/>
                  <a:gd name="T112" fmla="*/ 712 w 1250"/>
                  <a:gd name="T113" fmla="*/ 264 h 923"/>
                  <a:gd name="T114" fmla="*/ 550 w 1250"/>
                  <a:gd name="T115" fmla="*/ 455 h 923"/>
                  <a:gd name="T116" fmla="*/ 652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57 w 72"/>
                  <a:gd name="T3" fmla="*/ 24 h 54"/>
                  <a:gd name="T4" fmla="*/ 69 w 72"/>
                  <a:gd name="T5" fmla="*/ 12 h 54"/>
                  <a:gd name="T6" fmla="*/ 75 w 72"/>
                  <a:gd name="T7" fmla="*/ 6 h 54"/>
                  <a:gd name="T8" fmla="*/ 81 w 72"/>
                  <a:gd name="T9" fmla="*/ 0 h 54"/>
                  <a:gd name="T10" fmla="*/ 51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96 w 287"/>
                  <a:gd name="T1" fmla="*/ 0 h 84"/>
                  <a:gd name="T2" fmla="*/ 0 w 287"/>
                  <a:gd name="T3" fmla="*/ 84 h 84"/>
                  <a:gd name="T4" fmla="*/ 177 w 287"/>
                  <a:gd name="T5" fmla="*/ 36 h 84"/>
                  <a:gd name="T6" fmla="*/ 114 w 287"/>
                  <a:gd name="T7" fmla="*/ 60 h 84"/>
                  <a:gd name="T8" fmla="*/ 285 w 287"/>
                  <a:gd name="T9" fmla="*/ 18 h 84"/>
                  <a:gd name="T10" fmla="*/ 296 w 287"/>
                  <a:gd name="T11" fmla="*/ 0 h 84"/>
                  <a:gd name="T12" fmla="*/ 296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0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1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2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6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7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8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9737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38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39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40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41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BDA9775F-A35F-4F6F-93FD-E2B894DC94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86" r:id="rId1"/>
    <p:sldLayoutId id="2147484076" r:id="rId2"/>
    <p:sldLayoutId id="2147484077" r:id="rId3"/>
    <p:sldLayoutId id="2147484078" r:id="rId4"/>
    <p:sldLayoutId id="2147484079" r:id="rId5"/>
    <p:sldLayoutId id="2147484080" r:id="rId6"/>
    <p:sldLayoutId id="2147484081" r:id="rId7"/>
    <p:sldLayoutId id="2147484082" r:id="rId8"/>
    <p:sldLayoutId id="2147484083" r:id="rId9"/>
    <p:sldLayoutId id="2147484084" r:id="rId10"/>
    <p:sldLayoutId id="21474840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2083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705 w 3934"/>
                <a:gd name="T3" fmla="*/ 1331 h 1505"/>
                <a:gd name="T4" fmla="*/ 1249 w 3934"/>
                <a:gd name="T5" fmla="*/ 1157 h 1505"/>
                <a:gd name="T6" fmla="*/ 1773 w 3934"/>
                <a:gd name="T7" fmla="*/ 977 h 1505"/>
                <a:gd name="T8" fmla="*/ 2281 w 3934"/>
                <a:gd name="T9" fmla="*/ 792 h 1505"/>
                <a:gd name="T10" fmla="*/ 2528 w 3934"/>
                <a:gd name="T11" fmla="*/ 696 h 1505"/>
                <a:gd name="T12" fmla="*/ 2762 w 3934"/>
                <a:gd name="T13" fmla="*/ 606 h 1505"/>
                <a:gd name="T14" fmla="*/ 2999 w 3934"/>
                <a:gd name="T15" fmla="*/ 510 h 1505"/>
                <a:gd name="T16" fmla="*/ 3229 w 3934"/>
                <a:gd name="T17" fmla="*/ 420 h 1505"/>
                <a:gd name="T18" fmla="*/ 3438 w 3934"/>
                <a:gd name="T19" fmla="*/ 324 h 1505"/>
                <a:gd name="T20" fmla="*/ 3650 w 3934"/>
                <a:gd name="T21" fmla="*/ 234 h 1505"/>
                <a:gd name="T22" fmla="*/ 3855 w 3934"/>
                <a:gd name="T23" fmla="*/ 138 h 1505"/>
                <a:gd name="T24" fmla="*/ 4042 w 3934"/>
                <a:gd name="T25" fmla="*/ 48 h 1505"/>
                <a:gd name="T26" fmla="*/ 4042 w 3934"/>
                <a:gd name="T27" fmla="*/ 0 h 1505"/>
                <a:gd name="T28" fmla="*/ 3848 w 3934"/>
                <a:gd name="T29" fmla="*/ 96 h 1505"/>
                <a:gd name="T30" fmla="*/ 3638 w 3934"/>
                <a:gd name="T31" fmla="*/ 192 h 1505"/>
                <a:gd name="T32" fmla="*/ 3420 w 3934"/>
                <a:gd name="T33" fmla="*/ 288 h 1505"/>
                <a:gd name="T34" fmla="*/ 3205 w 3934"/>
                <a:gd name="T35" fmla="*/ 384 h 1505"/>
                <a:gd name="T36" fmla="*/ 2969 w 3934"/>
                <a:gd name="T37" fmla="*/ 480 h 1505"/>
                <a:gd name="T38" fmla="*/ 2726 w 3934"/>
                <a:gd name="T39" fmla="*/ 576 h 1505"/>
                <a:gd name="T40" fmla="*/ 2473 w 3934"/>
                <a:gd name="T41" fmla="*/ 672 h 1505"/>
                <a:gd name="T42" fmla="*/ 2227 w 3934"/>
                <a:gd name="T43" fmla="*/ 768 h 1505"/>
                <a:gd name="T44" fmla="*/ 1961 w 3934"/>
                <a:gd name="T45" fmla="*/ 864 h 1505"/>
                <a:gd name="T46" fmla="*/ 1695 w 3934"/>
                <a:gd name="T47" fmla="*/ 960 h 1505"/>
                <a:gd name="T48" fmla="*/ 1139 w 3934"/>
                <a:gd name="T49" fmla="*/ 1145 h 1505"/>
                <a:gd name="T50" fmla="*/ 580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4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68 w 1728"/>
                <a:gd name="T3" fmla="*/ 527 h 689"/>
                <a:gd name="T4" fmla="*/ 990 w 1728"/>
                <a:gd name="T5" fmla="*/ 365 h 689"/>
                <a:gd name="T6" fmla="*/ 1187 w 1728"/>
                <a:gd name="T7" fmla="*/ 287 h 689"/>
                <a:gd name="T8" fmla="*/ 1393 w 1728"/>
                <a:gd name="T9" fmla="*/ 203 h 689"/>
                <a:gd name="T10" fmla="*/ 1592 w 1728"/>
                <a:gd name="T11" fmla="*/ 126 h 689"/>
                <a:gd name="T12" fmla="*/ 1773 w 1728"/>
                <a:gd name="T13" fmla="*/ 48 h 689"/>
                <a:gd name="T14" fmla="*/ 1773 w 1728"/>
                <a:gd name="T15" fmla="*/ 0 h 689"/>
                <a:gd name="T16" fmla="*/ 1569 w 1728"/>
                <a:gd name="T17" fmla="*/ 84 h 689"/>
                <a:gd name="T18" fmla="*/ 1363 w 1728"/>
                <a:gd name="T19" fmla="*/ 167 h 689"/>
                <a:gd name="T20" fmla="*/ 1145 w 1728"/>
                <a:gd name="T21" fmla="*/ 257 h 689"/>
                <a:gd name="T22" fmla="*/ 930 w 1728"/>
                <a:gd name="T23" fmla="*/ 341 h 689"/>
                <a:gd name="T24" fmla="*/ 463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5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714 w 5561"/>
                <a:gd name="T1" fmla="*/ 929 h 3447"/>
                <a:gd name="T2" fmla="*/ 5690 w 5561"/>
                <a:gd name="T3" fmla="*/ 773 h 3447"/>
                <a:gd name="T4" fmla="*/ 5606 w 5561"/>
                <a:gd name="T5" fmla="*/ 629 h 3447"/>
                <a:gd name="T6" fmla="*/ 5475 w 5561"/>
                <a:gd name="T7" fmla="*/ 492 h 3447"/>
                <a:gd name="T8" fmla="*/ 5292 w 5561"/>
                <a:gd name="T9" fmla="*/ 366 h 3447"/>
                <a:gd name="T10" fmla="*/ 5056 w 5561"/>
                <a:gd name="T11" fmla="*/ 252 h 3447"/>
                <a:gd name="T12" fmla="*/ 4780 w 5561"/>
                <a:gd name="T13" fmla="*/ 144 h 3447"/>
                <a:gd name="T14" fmla="*/ 4461 w 5561"/>
                <a:gd name="T15" fmla="*/ 48 h 3447"/>
                <a:gd name="T16" fmla="*/ 4109 w 5561"/>
                <a:gd name="T17" fmla="*/ 0 h 3447"/>
                <a:gd name="T18" fmla="*/ 4480 w 5561"/>
                <a:gd name="T19" fmla="*/ 90 h 3447"/>
                <a:gd name="T20" fmla="*/ 4799 w 5561"/>
                <a:gd name="T21" fmla="*/ 192 h 3447"/>
                <a:gd name="T22" fmla="*/ 5068 w 5561"/>
                <a:gd name="T23" fmla="*/ 306 h 3447"/>
                <a:gd name="T24" fmla="*/ 5292 w 5561"/>
                <a:gd name="T25" fmla="*/ 426 h 3447"/>
                <a:gd name="T26" fmla="*/ 5462 w 5561"/>
                <a:gd name="T27" fmla="*/ 557 h 3447"/>
                <a:gd name="T28" fmla="*/ 5582 w 5561"/>
                <a:gd name="T29" fmla="*/ 701 h 3447"/>
                <a:gd name="T30" fmla="*/ 5642 w 5561"/>
                <a:gd name="T31" fmla="*/ 851 h 3447"/>
                <a:gd name="T32" fmla="*/ 5642 w 5561"/>
                <a:gd name="T33" fmla="*/ 1013 h 3447"/>
                <a:gd name="T34" fmla="*/ 5594 w 5561"/>
                <a:gd name="T35" fmla="*/ 1163 h 3447"/>
                <a:gd name="T36" fmla="*/ 5494 w 5561"/>
                <a:gd name="T37" fmla="*/ 1319 h 3447"/>
                <a:gd name="T38" fmla="*/ 5346 w 5561"/>
                <a:gd name="T39" fmla="*/ 1475 h 3447"/>
                <a:gd name="T40" fmla="*/ 5157 w 5561"/>
                <a:gd name="T41" fmla="*/ 1630 h 3447"/>
                <a:gd name="T42" fmla="*/ 4924 w 5561"/>
                <a:gd name="T43" fmla="*/ 1786 h 3447"/>
                <a:gd name="T44" fmla="*/ 4652 w 5561"/>
                <a:gd name="T45" fmla="*/ 1948 h 3447"/>
                <a:gd name="T46" fmla="*/ 4332 w 5561"/>
                <a:gd name="T47" fmla="*/ 2104 h 3447"/>
                <a:gd name="T48" fmla="*/ 3983 w 5561"/>
                <a:gd name="T49" fmla="*/ 2260 h 3447"/>
                <a:gd name="T50" fmla="*/ 3597 w 5561"/>
                <a:gd name="T51" fmla="*/ 2416 h 3447"/>
                <a:gd name="T52" fmla="*/ 3172 w 5561"/>
                <a:gd name="T53" fmla="*/ 2566 h 3447"/>
                <a:gd name="T54" fmla="*/ 2715 w 5561"/>
                <a:gd name="T55" fmla="*/ 2715 h 3447"/>
                <a:gd name="T56" fmla="*/ 2227 w 5561"/>
                <a:gd name="T57" fmla="*/ 2865 h 3447"/>
                <a:gd name="T58" fmla="*/ 1707 w 5561"/>
                <a:gd name="T59" fmla="*/ 3009 h 3447"/>
                <a:gd name="T60" fmla="*/ 1169 w 5561"/>
                <a:gd name="T61" fmla="*/ 3147 h 3447"/>
                <a:gd name="T62" fmla="*/ 598 w 5561"/>
                <a:gd name="T63" fmla="*/ 3279 h 3447"/>
                <a:gd name="T64" fmla="*/ 0 w 5561"/>
                <a:gd name="T65" fmla="*/ 3447 h 3447"/>
                <a:gd name="T66" fmla="*/ 894 w 5561"/>
                <a:gd name="T67" fmla="*/ 3249 h 3447"/>
                <a:gd name="T68" fmla="*/ 1453 w 5561"/>
                <a:gd name="T69" fmla="*/ 3105 h 3447"/>
                <a:gd name="T70" fmla="*/ 1991 w 5561"/>
                <a:gd name="T71" fmla="*/ 2961 h 3447"/>
                <a:gd name="T72" fmla="*/ 2503 w 5561"/>
                <a:gd name="T73" fmla="*/ 2817 h 3447"/>
                <a:gd name="T74" fmla="*/ 2981 w 5561"/>
                <a:gd name="T75" fmla="*/ 2668 h 3447"/>
                <a:gd name="T76" fmla="*/ 3420 w 5561"/>
                <a:gd name="T77" fmla="*/ 2512 h 3447"/>
                <a:gd name="T78" fmla="*/ 3836 w 5561"/>
                <a:gd name="T79" fmla="*/ 2356 h 3447"/>
                <a:gd name="T80" fmla="*/ 4213 w 5561"/>
                <a:gd name="T81" fmla="*/ 2200 h 3447"/>
                <a:gd name="T82" fmla="*/ 4551 w 5561"/>
                <a:gd name="T83" fmla="*/ 2038 h 3447"/>
                <a:gd name="T84" fmla="*/ 4851 w 5561"/>
                <a:gd name="T85" fmla="*/ 1876 h 3447"/>
                <a:gd name="T86" fmla="*/ 5106 w 5561"/>
                <a:gd name="T87" fmla="*/ 1720 h 3447"/>
                <a:gd name="T88" fmla="*/ 5322 w 5561"/>
                <a:gd name="T89" fmla="*/ 1559 h 3447"/>
                <a:gd name="T90" fmla="*/ 5488 w 5561"/>
                <a:gd name="T91" fmla="*/ 1397 h 3447"/>
                <a:gd name="T92" fmla="*/ 5612 w 5561"/>
                <a:gd name="T93" fmla="*/ 1241 h 3447"/>
                <a:gd name="T94" fmla="*/ 5690 w 5561"/>
                <a:gd name="T95" fmla="*/ 1085 h 3447"/>
                <a:gd name="T96" fmla="*/ 5708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2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87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902 w 5740"/>
                <a:gd name="T1" fmla="*/ 0 h 2098"/>
                <a:gd name="T2" fmla="*/ 5800 w 5740"/>
                <a:gd name="T3" fmla="*/ 72 h 2098"/>
                <a:gd name="T4" fmla="*/ 5696 w 5740"/>
                <a:gd name="T5" fmla="*/ 138 h 2098"/>
                <a:gd name="T6" fmla="*/ 5576 w 5740"/>
                <a:gd name="T7" fmla="*/ 210 h 2098"/>
                <a:gd name="T8" fmla="*/ 5457 w 5740"/>
                <a:gd name="T9" fmla="*/ 276 h 2098"/>
                <a:gd name="T10" fmla="*/ 5196 w 5740"/>
                <a:gd name="T11" fmla="*/ 414 h 2098"/>
                <a:gd name="T12" fmla="*/ 4912 w 5740"/>
                <a:gd name="T13" fmla="*/ 552 h 2098"/>
                <a:gd name="T14" fmla="*/ 4604 w 5740"/>
                <a:gd name="T15" fmla="*/ 690 h 2098"/>
                <a:gd name="T16" fmla="*/ 4279 w 5740"/>
                <a:gd name="T17" fmla="*/ 827 h 2098"/>
                <a:gd name="T18" fmla="*/ 3935 w 5740"/>
                <a:gd name="T19" fmla="*/ 959 h 2098"/>
                <a:gd name="T20" fmla="*/ 3567 w 5740"/>
                <a:gd name="T21" fmla="*/ 1091 h 2098"/>
                <a:gd name="T22" fmla="*/ 3181 w 5740"/>
                <a:gd name="T23" fmla="*/ 1223 h 2098"/>
                <a:gd name="T24" fmla="*/ 2776 w 5740"/>
                <a:gd name="T25" fmla="*/ 1355 h 2098"/>
                <a:gd name="T26" fmla="*/ 2347 w 5740"/>
                <a:gd name="T27" fmla="*/ 1481 h 2098"/>
                <a:gd name="T28" fmla="*/ 1914 w 5740"/>
                <a:gd name="T29" fmla="*/ 1601 h 2098"/>
                <a:gd name="T30" fmla="*/ 1457 w 5740"/>
                <a:gd name="T31" fmla="*/ 1721 h 2098"/>
                <a:gd name="T32" fmla="*/ 984 w 5740"/>
                <a:gd name="T33" fmla="*/ 1834 h 2098"/>
                <a:gd name="T34" fmla="*/ 502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95 w 5740"/>
                <a:gd name="T41" fmla="*/ 1990 h 2098"/>
                <a:gd name="T42" fmla="*/ 978 w 5740"/>
                <a:gd name="T43" fmla="*/ 1882 h 2098"/>
                <a:gd name="T44" fmla="*/ 1442 w 5740"/>
                <a:gd name="T45" fmla="*/ 1763 h 2098"/>
                <a:gd name="T46" fmla="*/ 1896 w 5740"/>
                <a:gd name="T47" fmla="*/ 1649 h 2098"/>
                <a:gd name="T48" fmla="*/ 2329 w 5740"/>
                <a:gd name="T49" fmla="*/ 1523 h 2098"/>
                <a:gd name="T50" fmla="*/ 2756 w 5740"/>
                <a:gd name="T51" fmla="*/ 1397 h 2098"/>
                <a:gd name="T52" fmla="*/ 3157 w 5740"/>
                <a:gd name="T53" fmla="*/ 1271 h 2098"/>
                <a:gd name="T54" fmla="*/ 3543 w 5740"/>
                <a:gd name="T55" fmla="*/ 1139 h 2098"/>
                <a:gd name="T56" fmla="*/ 3911 w 5740"/>
                <a:gd name="T57" fmla="*/ 1007 h 2098"/>
                <a:gd name="T58" fmla="*/ 4255 w 5740"/>
                <a:gd name="T59" fmla="*/ 875 h 2098"/>
                <a:gd name="T60" fmla="*/ 4586 w 5740"/>
                <a:gd name="T61" fmla="*/ 737 h 2098"/>
                <a:gd name="T62" fmla="*/ 4894 w 5740"/>
                <a:gd name="T63" fmla="*/ 600 h 2098"/>
                <a:gd name="T64" fmla="*/ 5184 w 5740"/>
                <a:gd name="T65" fmla="*/ 462 h 2098"/>
                <a:gd name="T66" fmla="*/ 5445 w 5740"/>
                <a:gd name="T67" fmla="*/ 324 h 2098"/>
                <a:gd name="T68" fmla="*/ 5690 w 5740"/>
                <a:gd name="T69" fmla="*/ 186 h 2098"/>
                <a:gd name="T70" fmla="*/ 5902 w 5740"/>
                <a:gd name="T71" fmla="*/ 48 h 2098"/>
                <a:gd name="T72" fmla="*/ 5902 w 5740"/>
                <a:gd name="T73" fmla="*/ 0 h 2098"/>
                <a:gd name="T74" fmla="*/ 5902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8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2009 w 1955"/>
                <a:gd name="T1" fmla="*/ 485 h 1265"/>
                <a:gd name="T2" fmla="*/ 1955 w 1955"/>
                <a:gd name="T3" fmla="*/ 390 h 1265"/>
                <a:gd name="T4" fmla="*/ 1819 w 1955"/>
                <a:gd name="T5" fmla="*/ 306 h 1265"/>
                <a:gd name="T6" fmla="*/ 1624 w 1955"/>
                <a:gd name="T7" fmla="*/ 228 h 1265"/>
                <a:gd name="T8" fmla="*/ 1363 w 1955"/>
                <a:gd name="T9" fmla="*/ 162 h 1265"/>
                <a:gd name="T10" fmla="*/ 1037 w 1955"/>
                <a:gd name="T11" fmla="*/ 102 h 1265"/>
                <a:gd name="T12" fmla="*/ 664 w 1955"/>
                <a:gd name="T13" fmla="*/ 54 h 1265"/>
                <a:gd name="T14" fmla="*/ 236 w 1955"/>
                <a:gd name="T15" fmla="*/ 18 h 1265"/>
                <a:gd name="T16" fmla="*/ 0 w 1955"/>
                <a:gd name="T17" fmla="*/ 12 h 1265"/>
                <a:gd name="T18" fmla="*/ 440 w 1955"/>
                <a:gd name="T19" fmla="*/ 48 h 1265"/>
                <a:gd name="T20" fmla="*/ 839 w 1955"/>
                <a:gd name="T21" fmla="*/ 90 h 1265"/>
                <a:gd name="T22" fmla="*/ 1184 w 1955"/>
                <a:gd name="T23" fmla="*/ 144 h 1265"/>
                <a:gd name="T24" fmla="*/ 1459 w 1955"/>
                <a:gd name="T25" fmla="*/ 204 h 1265"/>
                <a:gd name="T26" fmla="*/ 1683 w 1955"/>
                <a:gd name="T27" fmla="*/ 276 h 1265"/>
                <a:gd name="T28" fmla="*/ 1848 w 1955"/>
                <a:gd name="T29" fmla="*/ 360 h 1265"/>
                <a:gd name="T30" fmla="*/ 1937 w 1955"/>
                <a:gd name="T31" fmla="*/ 443 h 1265"/>
                <a:gd name="T32" fmla="*/ 1955 w 1955"/>
                <a:gd name="T33" fmla="*/ 539 h 1265"/>
                <a:gd name="T34" fmla="*/ 1908 w 1955"/>
                <a:gd name="T35" fmla="*/ 629 h 1265"/>
                <a:gd name="T36" fmla="*/ 1791 w 1955"/>
                <a:gd name="T37" fmla="*/ 719 h 1265"/>
                <a:gd name="T38" fmla="*/ 1624 w 1955"/>
                <a:gd name="T39" fmla="*/ 809 h 1265"/>
                <a:gd name="T40" fmla="*/ 1393 w 1955"/>
                <a:gd name="T41" fmla="*/ 899 h 1265"/>
                <a:gd name="T42" fmla="*/ 1115 w 1955"/>
                <a:gd name="T43" fmla="*/ 989 h 1265"/>
                <a:gd name="T44" fmla="*/ 783 w 1955"/>
                <a:gd name="T45" fmla="*/ 1073 h 1265"/>
                <a:gd name="T46" fmla="*/ 416 w 1955"/>
                <a:gd name="T47" fmla="*/ 1157 h 1265"/>
                <a:gd name="T48" fmla="*/ 0 w 1955"/>
                <a:gd name="T49" fmla="*/ 1241 h 1265"/>
                <a:gd name="T50" fmla="*/ 224 w 1955"/>
                <a:gd name="T51" fmla="*/ 1223 h 1265"/>
                <a:gd name="T52" fmla="*/ 628 w 1955"/>
                <a:gd name="T53" fmla="*/ 1139 h 1265"/>
                <a:gd name="T54" fmla="*/ 984 w 1955"/>
                <a:gd name="T55" fmla="*/ 1049 h 1265"/>
                <a:gd name="T56" fmla="*/ 1298 w 1955"/>
                <a:gd name="T57" fmla="*/ 959 h 1265"/>
                <a:gd name="T58" fmla="*/ 1558 w 1955"/>
                <a:gd name="T59" fmla="*/ 863 h 1265"/>
                <a:gd name="T60" fmla="*/ 1761 w 1955"/>
                <a:gd name="T61" fmla="*/ 767 h 1265"/>
                <a:gd name="T62" fmla="*/ 1914 w 1955"/>
                <a:gd name="T63" fmla="*/ 677 h 1265"/>
                <a:gd name="T64" fmla="*/ 1991 w 1955"/>
                <a:gd name="T65" fmla="*/ 581 h 1265"/>
                <a:gd name="T66" fmla="*/ 2009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9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829 w 4694"/>
                <a:gd name="T1" fmla="*/ 797 h 2901"/>
                <a:gd name="T2" fmla="*/ 4799 w 4694"/>
                <a:gd name="T3" fmla="*/ 665 h 2901"/>
                <a:gd name="T4" fmla="*/ 4721 w 4694"/>
                <a:gd name="T5" fmla="*/ 540 h 2901"/>
                <a:gd name="T6" fmla="*/ 4595 w 4694"/>
                <a:gd name="T7" fmla="*/ 426 h 2901"/>
                <a:gd name="T8" fmla="*/ 4425 w 4694"/>
                <a:gd name="T9" fmla="*/ 312 h 2901"/>
                <a:gd name="T10" fmla="*/ 4201 w 4694"/>
                <a:gd name="T11" fmla="*/ 216 h 2901"/>
                <a:gd name="T12" fmla="*/ 3943 w 4694"/>
                <a:gd name="T13" fmla="*/ 120 h 2901"/>
                <a:gd name="T14" fmla="*/ 3642 w 4694"/>
                <a:gd name="T15" fmla="*/ 36 h 2901"/>
                <a:gd name="T16" fmla="*/ 3295 w 4694"/>
                <a:gd name="T17" fmla="*/ 0 h 2901"/>
                <a:gd name="T18" fmla="*/ 3642 w 4694"/>
                <a:gd name="T19" fmla="*/ 78 h 2901"/>
                <a:gd name="T20" fmla="*/ 3943 w 4694"/>
                <a:gd name="T21" fmla="*/ 162 h 2901"/>
                <a:gd name="T22" fmla="*/ 4201 w 4694"/>
                <a:gd name="T23" fmla="*/ 258 h 2901"/>
                <a:gd name="T24" fmla="*/ 4413 w 4694"/>
                <a:gd name="T25" fmla="*/ 366 h 2901"/>
                <a:gd name="T26" fmla="*/ 4571 w 4694"/>
                <a:gd name="T27" fmla="*/ 480 h 2901"/>
                <a:gd name="T28" fmla="*/ 4685 w 4694"/>
                <a:gd name="T29" fmla="*/ 605 h 2901"/>
                <a:gd name="T30" fmla="*/ 4745 w 4694"/>
                <a:gd name="T31" fmla="*/ 737 h 2901"/>
                <a:gd name="T32" fmla="*/ 4745 w 4694"/>
                <a:gd name="T33" fmla="*/ 875 h 2901"/>
                <a:gd name="T34" fmla="*/ 4703 w 4694"/>
                <a:gd name="T35" fmla="*/ 1001 h 2901"/>
                <a:gd name="T36" fmla="*/ 4621 w 4694"/>
                <a:gd name="T37" fmla="*/ 1127 h 2901"/>
                <a:gd name="T38" fmla="*/ 4497 w 4694"/>
                <a:gd name="T39" fmla="*/ 1259 h 2901"/>
                <a:gd name="T40" fmla="*/ 4340 w 4694"/>
                <a:gd name="T41" fmla="*/ 1385 h 2901"/>
                <a:gd name="T42" fmla="*/ 4141 w 4694"/>
                <a:gd name="T43" fmla="*/ 1517 h 2901"/>
                <a:gd name="T44" fmla="*/ 3911 w 4694"/>
                <a:gd name="T45" fmla="*/ 1648 h 2901"/>
                <a:gd name="T46" fmla="*/ 3649 w 4694"/>
                <a:gd name="T47" fmla="*/ 1774 h 2901"/>
                <a:gd name="T48" fmla="*/ 3355 w 4694"/>
                <a:gd name="T49" fmla="*/ 1906 h 2901"/>
                <a:gd name="T50" fmla="*/ 3028 w 4694"/>
                <a:gd name="T51" fmla="*/ 2032 h 2901"/>
                <a:gd name="T52" fmla="*/ 2667 w 4694"/>
                <a:gd name="T53" fmla="*/ 2164 h 2901"/>
                <a:gd name="T54" fmla="*/ 2287 w 4694"/>
                <a:gd name="T55" fmla="*/ 2284 h 2901"/>
                <a:gd name="T56" fmla="*/ 1878 w 4694"/>
                <a:gd name="T57" fmla="*/ 2410 h 2901"/>
                <a:gd name="T58" fmla="*/ 1441 w 4694"/>
                <a:gd name="T59" fmla="*/ 2530 h 2901"/>
                <a:gd name="T60" fmla="*/ 502 w 4694"/>
                <a:gd name="T61" fmla="*/ 2757 h 2901"/>
                <a:gd name="T62" fmla="*/ 0 w 4694"/>
                <a:gd name="T63" fmla="*/ 2901 h 2901"/>
                <a:gd name="T64" fmla="*/ 996 w 4694"/>
                <a:gd name="T65" fmla="*/ 2674 h 2901"/>
                <a:gd name="T66" fmla="*/ 1683 w 4694"/>
                <a:gd name="T67" fmla="*/ 2494 h 2901"/>
                <a:gd name="T68" fmla="*/ 2120 w 4694"/>
                <a:gd name="T69" fmla="*/ 2374 h 2901"/>
                <a:gd name="T70" fmla="*/ 2523 w 4694"/>
                <a:gd name="T71" fmla="*/ 2248 h 2901"/>
                <a:gd name="T72" fmla="*/ 2897 w 4694"/>
                <a:gd name="T73" fmla="*/ 2116 h 2901"/>
                <a:gd name="T74" fmla="*/ 3241 w 4694"/>
                <a:gd name="T75" fmla="*/ 1984 h 2901"/>
                <a:gd name="T76" fmla="*/ 3561 w 4694"/>
                <a:gd name="T77" fmla="*/ 1858 h 2901"/>
                <a:gd name="T78" fmla="*/ 3845 w 4694"/>
                <a:gd name="T79" fmla="*/ 1720 h 2901"/>
                <a:gd name="T80" fmla="*/ 4099 w 4694"/>
                <a:gd name="T81" fmla="*/ 1589 h 2901"/>
                <a:gd name="T82" fmla="*/ 4314 w 4694"/>
                <a:gd name="T83" fmla="*/ 1457 h 2901"/>
                <a:gd name="T84" fmla="*/ 4497 w 4694"/>
                <a:gd name="T85" fmla="*/ 1325 h 2901"/>
                <a:gd name="T86" fmla="*/ 4640 w 4694"/>
                <a:gd name="T87" fmla="*/ 1193 h 2901"/>
                <a:gd name="T88" fmla="*/ 4745 w 4694"/>
                <a:gd name="T89" fmla="*/ 1061 h 2901"/>
                <a:gd name="T90" fmla="*/ 4805 w 4694"/>
                <a:gd name="T91" fmla="*/ 935 h 2901"/>
                <a:gd name="T92" fmla="*/ 4823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0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869 w 3761"/>
                <a:gd name="T1" fmla="*/ 719 h 2356"/>
                <a:gd name="T2" fmla="*/ 3839 w 3761"/>
                <a:gd name="T3" fmla="*/ 599 h 2356"/>
                <a:gd name="T4" fmla="*/ 3761 w 3761"/>
                <a:gd name="T5" fmla="*/ 486 h 2356"/>
                <a:gd name="T6" fmla="*/ 3622 w 3761"/>
                <a:gd name="T7" fmla="*/ 378 h 2356"/>
                <a:gd name="T8" fmla="*/ 3447 w 3761"/>
                <a:gd name="T9" fmla="*/ 282 h 2356"/>
                <a:gd name="T10" fmla="*/ 3217 w 3761"/>
                <a:gd name="T11" fmla="*/ 192 h 2356"/>
                <a:gd name="T12" fmla="*/ 2945 w 3761"/>
                <a:gd name="T13" fmla="*/ 108 h 2356"/>
                <a:gd name="T14" fmla="*/ 2631 w 3761"/>
                <a:gd name="T15" fmla="*/ 36 h 2356"/>
                <a:gd name="T16" fmla="*/ 2293 w 3761"/>
                <a:gd name="T17" fmla="*/ 0 h 2356"/>
                <a:gd name="T18" fmla="*/ 2649 w 3761"/>
                <a:gd name="T19" fmla="*/ 72 h 2356"/>
                <a:gd name="T20" fmla="*/ 2957 w 3761"/>
                <a:gd name="T21" fmla="*/ 150 h 2356"/>
                <a:gd name="T22" fmla="*/ 3229 w 3761"/>
                <a:gd name="T23" fmla="*/ 234 h 2356"/>
                <a:gd name="T24" fmla="*/ 3447 w 3761"/>
                <a:gd name="T25" fmla="*/ 330 h 2356"/>
                <a:gd name="T26" fmla="*/ 3615 w 3761"/>
                <a:gd name="T27" fmla="*/ 432 h 2356"/>
                <a:gd name="T28" fmla="*/ 3731 w 3761"/>
                <a:gd name="T29" fmla="*/ 545 h 2356"/>
                <a:gd name="T30" fmla="*/ 3791 w 3761"/>
                <a:gd name="T31" fmla="*/ 665 h 2356"/>
                <a:gd name="T32" fmla="*/ 3797 w 3761"/>
                <a:gd name="T33" fmla="*/ 791 h 2356"/>
                <a:gd name="T34" fmla="*/ 3761 w 3761"/>
                <a:gd name="T35" fmla="*/ 887 h 2356"/>
                <a:gd name="T36" fmla="*/ 3699 w 3761"/>
                <a:gd name="T37" fmla="*/ 989 h 2356"/>
                <a:gd name="T38" fmla="*/ 3597 w 3761"/>
                <a:gd name="T39" fmla="*/ 1091 h 2356"/>
                <a:gd name="T40" fmla="*/ 3471 w 3761"/>
                <a:gd name="T41" fmla="*/ 1187 h 2356"/>
                <a:gd name="T42" fmla="*/ 3315 w 3761"/>
                <a:gd name="T43" fmla="*/ 1289 h 2356"/>
                <a:gd name="T44" fmla="*/ 3133 w 3761"/>
                <a:gd name="T45" fmla="*/ 1391 h 2356"/>
                <a:gd name="T46" fmla="*/ 2915 w 3761"/>
                <a:gd name="T47" fmla="*/ 1493 h 2356"/>
                <a:gd name="T48" fmla="*/ 2680 w 3761"/>
                <a:gd name="T49" fmla="*/ 1589 h 2356"/>
                <a:gd name="T50" fmla="*/ 2138 w 3761"/>
                <a:gd name="T51" fmla="*/ 1786 h 2356"/>
                <a:gd name="T52" fmla="*/ 1504 w 3761"/>
                <a:gd name="T53" fmla="*/ 1972 h 2356"/>
                <a:gd name="T54" fmla="*/ 783 w 3761"/>
                <a:gd name="T55" fmla="*/ 2158 h 2356"/>
                <a:gd name="T56" fmla="*/ 0 w 3761"/>
                <a:gd name="T57" fmla="*/ 2326 h 2356"/>
                <a:gd name="T58" fmla="*/ 410 w 3761"/>
                <a:gd name="T59" fmla="*/ 2272 h 2356"/>
                <a:gd name="T60" fmla="*/ 1178 w 3761"/>
                <a:gd name="T61" fmla="*/ 2092 h 2356"/>
                <a:gd name="T62" fmla="*/ 1866 w 3761"/>
                <a:gd name="T63" fmla="*/ 1900 h 2356"/>
                <a:gd name="T64" fmla="*/ 2464 w 3761"/>
                <a:gd name="T65" fmla="*/ 1702 h 2356"/>
                <a:gd name="T66" fmla="*/ 2728 w 3761"/>
                <a:gd name="T67" fmla="*/ 1607 h 2356"/>
                <a:gd name="T68" fmla="*/ 2963 w 3761"/>
                <a:gd name="T69" fmla="*/ 1505 h 2356"/>
                <a:gd name="T70" fmla="*/ 3181 w 3761"/>
                <a:gd name="T71" fmla="*/ 1403 h 2356"/>
                <a:gd name="T72" fmla="*/ 3374 w 3761"/>
                <a:gd name="T73" fmla="*/ 1301 h 2356"/>
                <a:gd name="T74" fmla="*/ 3531 w 3761"/>
                <a:gd name="T75" fmla="*/ 1193 h 2356"/>
                <a:gd name="T76" fmla="*/ 3661 w 3761"/>
                <a:gd name="T77" fmla="*/ 1091 h 2356"/>
                <a:gd name="T78" fmla="*/ 3761 w 3761"/>
                <a:gd name="T79" fmla="*/ 989 h 2356"/>
                <a:gd name="T80" fmla="*/ 3827 w 3761"/>
                <a:gd name="T81" fmla="*/ 887 h 2356"/>
                <a:gd name="T82" fmla="*/ 3863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1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3005 w 2924"/>
                <a:gd name="T1" fmla="*/ 647 h 1846"/>
                <a:gd name="T2" fmla="*/ 2957 w 2924"/>
                <a:gd name="T3" fmla="*/ 528 h 1846"/>
                <a:gd name="T4" fmla="*/ 2829 w 2924"/>
                <a:gd name="T5" fmla="*/ 414 h 1846"/>
                <a:gd name="T6" fmla="*/ 2631 w 2924"/>
                <a:gd name="T7" fmla="*/ 318 h 1846"/>
                <a:gd name="T8" fmla="*/ 2365 w 2924"/>
                <a:gd name="T9" fmla="*/ 228 h 1846"/>
                <a:gd name="T10" fmla="*/ 2039 w 2924"/>
                <a:gd name="T11" fmla="*/ 150 h 1846"/>
                <a:gd name="T12" fmla="*/ 1653 w 2924"/>
                <a:gd name="T13" fmla="*/ 78 h 1846"/>
                <a:gd name="T14" fmla="*/ 1214 w 2924"/>
                <a:gd name="T15" fmla="*/ 24 h 1846"/>
                <a:gd name="T16" fmla="*/ 712 w 2924"/>
                <a:gd name="T17" fmla="*/ 0 h 1846"/>
                <a:gd name="T18" fmla="*/ 1226 w 2924"/>
                <a:gd name="T19" fmla="*/ 48 h 1846"/>
                <a:gd name="T20" fmla="*/ 1671 w 2924"/>
                <a:gd name="T21" fmla="*/ 108 h 1846"/>
                <a:gd name="T22" fmla="*/ 2063 w 2924"/>
                <a:gd name="T23" fmla="*/ 180 h 1846"/>
                <a:gd name="T24" fmla="*/ 2389 w 2924"/>
                <a:gd name="T25" fmla="*/ 264 h 1846"/>
                <a:gd name="T26" fmla="*/ 2643 w 2924"/>
                <a:gd name="T27" fmla="*/ 360 h 1846"/>
                <a:gd name="T28" fmla="*/ 2829 w 2924"/>
                <a:gd name="T29" fmla="*/ 468 h 1846"/>
                <a:gd name="T30" fmla="*/ 2927 w 2924"/>
                <a:gd name="T31" fmla="*/ 587 h 1846"/>
                <a:gd name="T32" fmla="*/ 2945 w 2924"/>
                <a:gd name="T33" fmla="*/ 713 h 1846"/>
                <a:gd name="T34" fmla="*/ 2921 w 2924"/>
                <a:gd name="T35" fmla="*/ 785 h 1846"/>
                <a:gd name="T36" fmla="*/ 2873 w 2924"/>
                <a:gd name="T37" fmla="*/ 857 h 1846"/>
                <a:gd name="T38" fmla="*/ 2697 w 2924"/>
                <a:gd name="T39" fmla="*/ 1001 h 1846"/>
                <a:gd name="T40" fmla="*/ 2431 w 2924"/>
                <a:gd name="T41" fmla="*/ 1145 h 1846"/>
                <a:gd name="T42" fmla="*/ 2087 w 2924"/>
                <a:gd name="T43" fmla="*/ 1289 h 1846"/>
                <a:gd name="T44" fmla="*/ 1671 w 2924"/>
                <a:gd name="T45" fmla="*/ 1433 h 1846"/>
                <a:gd name="T46" fmla="*/ 1178 w 2924"/>
                <a:gd name="T47" fmla="*/ 1571 h 1846"/>
                <a:gd name="T48" fmla="*/ 622 w 2924"/>
                <a:gd name="T49" fmla="*/ 1702 h 1846"/>
                <a:gd name="T50" fmla="*/ 0 w 2924"/>
                <a:gd name="T51" fmla="*/ 1828 h 1846"/>
                <a:gd name="T52" fmla="*/ 320 w 2924"/>
                <a:gd name="T53" fmla="*/ 1780 h 1846"/>
                <a:gd name="T54" fmla="*/ 924 w 2924"/>
                <a:gd name="T55" fmla="*/ 1648 h 1846"/>
                <a:gd name="T56" fmla="*/ 1453 w 2924"/>
                <a:gd name="T57" fmla="*/ 1511 h 1846"/>
                <a:gd name="T58" fmla="*/ 1925 w 2924"/>
                <a:gd name="T59" fmla="*/ 1367 h 1846"/>
                <a:gd name="T60" fmla="*/ 2317 w 2924"/>
                <a:gd name="T61" fmla="*/ 1223 h 1846"/>
                <a:gd name="T62" fmla="*/ 2631 w 2924"/>
                <a:gd name="T63" fmla="*/ 1079 h 1846"/>
                <a:gd name="T64" fmla="*/ 2855 w 2924"/>
                <a:gd name="T65" fmla="*/ 929 h 1846"/>
                <a:gd name="T66" fmla="*/ 2957 w 2924"/>
                <a:gd name="T67" fmla="*/ 815 h 1846"/>
                <a:gd name="T68" fmla="*/ 2993 w 2924"/>
                <a:gd name="T69" fmla="*/ 743 h 1846"/>
                <a:gd name="T70" fmla="*/ 3005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2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444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533 w 1488"/>
                <a:gd name="T7" fmla="*/ 186 h 204"/>
                <a:gd name="T8" fmla="*/ 1444 w 1488"/>
                <a:gd name="T9" fmla="*/ 204 h 204"/>
                <a:gd name="T10" fmla="*/ 1444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7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3118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grpSp>
          <p:nvGrpSpPr>
            <p:cNvPr id="2095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2096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7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82 w 323"/>
                  <a:gd name="T13" fmla="*/ 18 h 162"/>
                  <a:gd name="T14" fmla="*/ 248 w 323"/>
                  <a:gd name="T15" fmla="*/ 54 h 162"/>
                  <a:gd name="T16" fmla="*/ 296 w 323"/>
                  <a:gd name="T17" fmla="*/ 90 h 162"/>
                  <a:gd name="T18" fmla="*/ 326 w 323"/>
                  <a:gd name="T19" fmla="*/ 114 h 162"/>
                  <a:gd name="T20" fmla="*/ 332 w 323"/>
                  <a:gd name="T21" fmla="*/ 126 h 162"/>
                  <a:gd name="T22" fmla="*/ 332 w 323"/>
                  <a:gd name="T23" fmla="*/ 126 h 162"/>
                  <a:gd name="T24" fmla="*/ 230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8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202 w 1250"/>
                  <a:gd name="T1" fmla="*/ 641 h 923"/>
                  <a:gd name="T2" fmla="*/ 1202 w 1250"/>
                  <a:gd name="T3" fmla="*/ 473 h 923"/>
                  <a:gd name="T4" fmla="*/ 1172 w 1250"/>
                  <a:gd name="T5" fmla="*/ 384 h 923"/>
                  <a:gd name="T6" fmla="*/ 1148 w 1250"/>
                  <a:gd name="T7" fmla="*/ 288 h 923"/>
                  <a:gd name="T8" fmla="*/ 1080 w 1250"/>
                  <a:gd name="T9" fmla="*/ 174 h 923"/>
                  <a:gd name="T10" fmla="*/ 1008 w 1250"/>
                  <a:gd name="T11" fmla="*/ 96 h 923"/>
                  <a:gd name="T12" fmla="*/ 990 w 1250"/>
                  <a:gd name="T13" fmla="*/ 72 h 923"/>
                  <a:gd name="T14" fmla="*/ 918 w 1250"/>
                  <a:gd name="T15" fmla="*/ 18 h 923"/>
                  <a:gd name="T16" fmla="*/ 846 w 1250"/>
                  <a:gd name="T17" fmla="*/ 6 h 923"/>
                  <a:gd name="T18" fmla="*/ 730 w 1250"/>
                  <a:gd name="T19" fmla="*/ 24 h 923"/>
                  <a:gd name="T20" fmla="*/ 682 w 1250"/>
                  <a:gd name="T21" fmla="*/ 42 h 923"/>
                  <a:gd name="T22" fmla="*/ 586 w 1250"/>
                  <a:gd name="T23" fmla="*/ 120 h 923"/>
                  <a:gd name="T24" fmla="*/ 550 w 1250"/>
                  <a:gd name="T25" fmla="*/ 228 h 923"/>
                  <a:gd name="T26" fmla="*/ 527 w 1250"/>
                  <a:gd name="T27" fmla="*/ 348 h 923"/>
                  <a:gd name="T28" fmla="*/ 440 w 1250"/>
                  <a:gd name="T29" fmla="*/ 479 h 923"/>
                  <a:gd name="T30" fmla="*/ 422 w 1250"/>
                  <a:gd name="T31" fmla="*/ 539 h 923"/>
                  <a:gd name="T32" fmla="*/ 362 w 1250"/>
                  <a:gd name="T33" fmla="*/ 599 h 923"/>
                  <a:gd name="T34" fmla="*/ 314 w 1250"/>
                  <a:gd name="T35" fmla="*/ 629 h 923"/>
                  <a:gd name="T36" fmla="*/ 302 w 1250"/>
                  <a:gd name="T37" fmla="*/ 635 h 923"/>
                  <a:gd name="T38" fmla="*/ 266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9 w 1250"/>
                  <a:gd name="T47" fmla="*/ 869 h 923"/>
                  <a:gd name="T48" fmla="*/ 658 w 1250"/>
                  <a:gd name="T49" fmla="*/ 827 h 923"/>
                  <a:gd name="T50" fmla="*/ 718 w 1250"/>
                  <a:gd name="T51" fmla="*/ 725 h 923"/>
                  <a:gd name="T52" fmla="*/ 712 w 1250"/>
                  <a:gd name="T53" fmla="*/ 611 h 923"/>
                  <a:gd name="T54" fmla="*/ 803 w 1250"/>
                  <a:gd name="T55" fmla="*/ 551 h 923"/>
                  <a:gd name="T56" fmla="*/ 906 w 1250"/>
                  <a:gd name="T57" fmla="*/ 449 h 923"/>
                  <a:gd name="T58" fmla="*/ 936 w 1250"/>
                  <a:gd name="T59" fmla="*/ 414 h 923"/>
                  <a:gd name="T60" fmla="*/ 1002 w 1250"/>
                  <a:gd name="T61" fmla="*/ 318 h 923"/>
                  <a:gd name="T62" fmla="*/ 1050 w 1250"/>
                  <a:gd name="T63" fmla="*/ 336 h 923"/>
                  <a:gd name="T64" fmla="*/ 1154 w 1250"/>
                  <a:gd name="T65" fmla="*/ 617 h 923"/>
                  <a:gd name="T66" fmla="*/ 1148 w 1250"/>
                  <a:gd name="T67" fmla="*/ 689 h 923"/>
                  <a:gd name="T68" fmla="*/ 1184 w 1250"/>
                  <a:gd name="T69" fmla="*/ 749 h 923"/>
                  <a:gd name="T70" fmla="*/ 1238 w 1250"/>
                  <a:gd name="T71" fmla="*/ 713 h 923"/>
                  <a:gd name="T72" fmla="*/ 1274 w 1250"/>
                  <a:gd name="T73" fmla="*/ 749 h 923"/>
                  <a:gd name="T74" fmla="*/ 1286 w 1250"/>
                  <a:gd name="T75" fmla="*/ 743 h 923"/>
                  <a:gd name="T76" fmla="*/ 712 w 1250"/>
                  <a:gd name="T77" fmla="*/ 264 h 923"/>
                  <a:gd name="T78" fmla="*/ 811 w 1250"/>
                  <a:gd name="T79" fmla="*/ 372 h 923"/>
                  <a:gd name="T80" fmla="*/ 785 w 1250"/>
                  <a:gd name="T81" fmla="*/ 443 h 923"/>
                  <a:gd name="T82" fmla="*/ 724 w 1250"/>
                  <a:gd name="T83" fmla="*/ 515 h 923"/>
                  <a:gd name="T84" fmla="*/ 676 w 1250"/>
                  <a:gd name="T85" fmla="*/ 569 h 923"/>
                  <a:gd name="T86" fmla="*/ 634 w 1250"/>
                  <a:gd name="T87" fmla="*/ 593 h 923"/>
                  <a:gd name="T88" fmla="*/ 592 w 1250"/>
                  <a:gd name="T89" fmla="*/ 617 h 923"/>
                  <a:gd name="T90" fmla="*/ 580 w 1250"/>
                  <a:gd name="T91" fmla="*/ 707 h 923"/>
                  <a:gd name="T92" fmla="*/ 362 w 1250"/>
                  <a:gd name="T93" fmla="*/ 755 h 923"/>
                  <a:gd name="T94" fmla="*/ 398 w 1250"/>
                  <a:gd name="T95" fmla="*/ 641 h 923"/>
                  <a:gd name="T96" fmla="*/ 434 w 1250"/>
                  <a:gd name="T97" fmla="*/ 647 h 923"/>
                  <a:gd name="T98" fmla="*/ 452 w 1250"/>
                  <a:gd name="T99" fmla="*/ 617 h 923"/>
                  <a:gd name="T100" fmla="*/ 586 w 1250"/>
                  <a:gd name="T101" fmla="*/ 515 h 923"/>
                  <a:gd name="T102" fmla="*/ 634 w 1250"/>
                  <a:gd name="T103" fmla="*/ 473 h 923"/>
                  <a:gd name="T104" fmla="*/ 658 w 1250"/>
                  <a:gd name="T105" fmla="*/ 396 h 923"/>
                  <a:gd name="T106" fmla="*/ 658 w 1250"/>
                  <a:gd name="T107" fmla="*/ 378 h 923"/>
                  <a:gd name="T108" fmla="*/ 682 w 1250"/>
                  <a:gd name="T109" fmla="*/ 270 h 923"/>
                  <a:gd name="T110" fmla="*/ 700 w 1250"/>
                  <a:gd name="T111" fmla="*/ 192 h 923"/>
                  <a:gd name="T112" fmla="*/ 712 w 1250"/>
                  <a:gd name="T113" fmla="*/ 264 h 923"/>
                  <a:gd name="T114" fmla="*/ 550 w 1250"/>
                  <a:gd name="T115" fmla="*/ 455 h 923"/>
                  <a:gd name="T116" fmla="*/ 652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9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0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1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2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3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4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5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57 w 72"/>
                  <a:gd name="T3" fmla="*/ 24 h 54"/>
                  <a:gd name="T4" fmla="*/ 69 w 72"/>
                  <a:gd name="T5" fmla="*/ 12 h 54"/>
                  <a:gd name="T6" fmla="*/ 75 w 72"/>
                  <a:gd name="T7" fmla="*/ 6 h 54"/>
                  <a:gd name="T8" fmla="*/ 81 w 72"/>
                  <a:gd name="T9" fmla="*/ 0 h 54"/>
                  <a:gd name="T10" fmla="*/ 51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6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7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8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96 w 287"/>
                  <a:gd name="T1" fmla="*/ 0 h 84"/>
                  <a:gd name="T2" fmla="*/ 0 w 287"/>
                  <a:gd name="T3" fmla="*/ 84 h 84"/>
                  <a:gd name="T4" fmla="*/ 177 w 287"/>
                  <a:gd name="T5" fmla="*/ 36 h 84"/>
                  <a:gd name="T6" fmla="*/ 114 w 287"/>
                  <a:gd name="T7" fmla="*/ 60 h 84"/>
                  <a:gd name="T8" fmla="*/ 285 w 287"/>
                  <a:gd name="T9" fmla="*/ 18 h 84"/>
                  <a:gd name="T10" fmla="*/ 296 w 287"/>
                  <a:gd name="T11" fmla="*/ 0 h 84"/>
                  <a:gd name="T12" fmla="*/ 296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9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0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1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2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3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4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5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6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7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8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75" name="GraphShape" hidden="1"/>
          <p:cNvSpPr>
            <a:spLocks noChangeArrowheads="1"/>
          </p:cNvSpPr>
          <p:nvPr userDrawn="1"/>
        </p:nvSpPr>
        <p:spPr bwMode="auto">
          <a:xfrm>
            <a:off x="127000" y="254000"/>
            <a:ext cx="1270000" cy="1270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mtClean="0"/>
              <a:t>iRespond Graph</a:t>
            </a:r>
          </a:p>
        </p:txBody>
      </p:sp>
      <p:grpSp>
        <p:nvGrpSpPr>
          <p:cNvPr id="2052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3105" name="CorrectBar0"/>
            <p:cNvSpPr>
              <a:spLocks noChangeArrowheads="1"/>
            </p:cNvSpPr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3106" name="CorrectBar1"/>
            <p:cNvSpPr>
              <a:spLocks noChangeArrowheads="1"/>
            </p:cNvSpPr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grpSp>
        <p:nvGrpSpPr>
          <p:cNvPr id="2053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100" name="PercentLabel0"/>
            <p:cNvSpPr>
              <a:spLocks noChangeArrowheads="1"/>
            </p:cNvSpPr>
            <p:nvPr userDrawn="1"/>
          </p:nvSpPr>
          <p:spPr bwMode="auto"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800" smtClean="0">
                  <a:solidFill>
                    <a:srgbClr val="FFFFFF"/>
                  </a:solidFill>
                </a:rPr>
                <a:t>67%</a:t>
              </a:r>
            </a:p>
          </p:txBody>
        </p:sp>
        <p:sp>
          <p:nvSpPr>
            <p:cNvPr id="3101" name="PercentLabel1"/>
            <p:cNvSpPr>
              <a:spLocks noChangeArrowheads="1"/>
            </p:cNvSpPr>
            <p:nvPr userDrawn="1"/>
          </p:nvSpPr>
          <p:spPr bwMode="auto"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800" smtClean="0">
                  <a:solidFill>
                    <a:srgbClr val="FFFFFF"/>
                  </a:solidFill>
                </a:rPr>
                <a:t>33%</a:t>
              </a:r>
            </a:p>
          </p:txBody>
        </p:sp>
        <p:sp>
          <p:nvSpPr>
            <p:cNvPr id="3102" name="PercentLabel2"/>
            <p:cNvSpPr>
              <a:spLocks noChangeArrowheads="1"/>
            </p:cNvSpPr>
            <p:nvPr userDrawn="1"/>
          </p:nvSpPr>
          <p:spPr bwMode="auto"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800" smtClean="0">
                  <a:solidFill>
                    <a:srgbClr val="FFFFFF"/>
                  </a:solidFill>
                </a:rPr>
                <a:t>100%</a:t>
              </a:r>
            </a:p>
          </p:txBody>
        </p:sp>
        <p:sp>
          <p:nvSpPr>
            <p:cNvPr id="3103" name="PercentLabel3"/>
            <p:cNvSpPr>
              <a:spLocks noChangeArrowheads="1"/>
            </p:cNvSpPr>
            <p:nvPr userDrawn="1"/>
          </p:nvSpPr>
          <p:spPr bwMode="auto"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800" smtClean="0">
                  <a:solidFill>
                    <a:srgbClr val="FFFFFF"/>
                  </a:solidFill>
                </a:rPr>
                <a:t>100%</a:t>
              </a:r>
            </a:p>
          </p:txBody>
        </p:sp>
        <p:sp>
          <p:nvSpPr>
            <p:cNvPr id="3104" name="PercentLabel4"/>
            <p:cNvSpPr>
              <a:spLocks noChangeArrowheads="1"/>
            </p:cNvSpPr>
            <p:nvPr userDrawn="1"/>
          </p:nvSpPr>
          <p:spPr bwMode="auto"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800" smtClean="0">
                  <a:solidFill>
                    <a:srgbClr val="FFFFFF"/>
                  </a:solidFill>
                </a:rPr>
                <a:t>67%</a:t>
              </a:r>
            </a:p>
          </p:txBody>
        </p:sp>
      </p:grpSp>
      <p:grpSp>
        <p:nvGrpSpPr>
          <p:cNvPr id="2054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3097" name="IncorrectBar2"/>
            <p:cNvSpPr>
              <a:spLocks noChangeArrowheads="1"/>
            </p:cNvSpPr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3098" name="IncorrectBar3"/>
            <p:cNvSpPr>
              <a:spLocks noChangeArrowheads="1"/>
            </p:cNvSpPr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3099" name="IncorrectBar4"/>
            <p:cNvSpPr>
              <a:spLocks noChangeArrowheads="1"/>
            </p:cNvSpPr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grpSp>
        <p:nvGrpSpPr>
          <p:cNvPr id="2055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3092" name="XValueLabel0"/>
            <p:cNvSpPr>
              <a:spLocks noChangeArrowheads="1"/>
            </p:cNvSpPr>
            <p:nvPr userDrawn="1"/>
          </p:nvSpPr>
          <p:spPr bwMode="auto"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800" smtClean="0">
                  <a:solidFill>
                    <a:srgbClr val="FFFFFF"/>
                  </a:solidFill>
                </a:rPr>
                <a:t>A*</a:t>
              </a:r>
            </a:p>
          </p:txBody>
        </p:sp>
        <p:sp>
          <p:nvSpPr>
            <p:cNvPr id="3093" name="XValueLabel1"/>
            <p:cNvSpPr>
              <a:spLocks noChangeArrowheads="1"/>
            </p:cNvSpPr>
            <p:nvPr userDrawn="1"/>
          </p:nvSpPr>
          <p:spPr bwMode="auto"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800" smtClean="0">
                  <a:solidFill>
                    <a:srgbClr val="FFFFFF"/>
                  </a:solidFill>
                </a:rPr>
                <a:t>B*</a:t>
              </a:r>
            </a:p>
          </p:txBody>
        </p:sp>
        <p:sp>
          <p:nvSpPr>
            <p:cNvPr id="3094" name="XValueLabel2"/>
            <p:cNvSpPr>
              <a:spLocks noChangeArrowheads="1"/>
            </p:cNvSpPr>
            <p:nvPr userDrawn="1"/>
          </p:nvSpPr>
          <p:spPr bwMode="auto"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800" smtClean="0">
                  <a:solidFill>
                    <a:srgbClr val="FFFFFF"/>
                  </a:solidFill>
                </a:rPr>
                <a:t>C</a:t>
              </a:r>
            </a:p>
          </p:txBody>
        </p:sp>
        <p:sp>
          <p:nvSpPr>
            <p:cNvPr id="3095" name="XValueLabel3"/>
            <p:cNvSpPr>
              <a:spLocks noChangeArrowheads="1"/>
            </p:cNvSpPr>
            <p:nvPr userDrawn="1"/>
          </p:nvSpPr>
          <p:spPr bwMode="auto"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800" smtClean="0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096" name="XValueLabel4"/>
            <p:cNvSpPr>
              <a:spLocks noChangeArrowheads="1"/>
            </p:cNvSpPr>
            <p:nvPr userDrawn="1"/>
          </p:nvSpPr>
          <p:spPr bwMode="auto"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800" smtClean="0">
                  <a:solidFill>
                    <a:srgbClr val="FFFFFF"/>
                  </a:solidFill>
                </a:rPr>
                <a:t>E</a:t>
              </a:r>
            </a:p>
          </p:txBody>
        </p:sp>
      </p:grpSp>
      <p:grpSp>
        <p:nvGrpSpPr>
          <p:cNvPr id="2056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062" name="XAxisLine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3" name="YAxisLine"/>
            <p:cNvCxnSpPr>
              <a:cxnSpLocks noChangeShapeType="1"/>
            </p:cNvCxnSpPr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4" name="YAxisTick0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5" name="YAxisTick1"/>
            <p:cNvCxnSpPr>
              <a:cxnSpLocks noChangeShapeType="1"/>
            </p:cNvCxnSpPr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6" name="YAxisTick2"/>
            <p:cNvCxnSpPr>
              <a:cxnSpLocks noChangeShapeType="1"/>
            </p:cNvCxnSpPr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7" name="YAxisTick3"/>
            <p:cNvCxnSpPr>
              <a:cxnSpLocks noChangeShapeType="1"/>
            </p:cNvCxnSpPr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057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3082" name="YValueLabel0"/>
            <p:cNvSpPr>
              <a:spLocks noChangeArrowheads="1"/>
            </p:cNvSpPr>
            <p:nvPr userDrawn="1"/>
          </p:nvSpPr>
          <p:spPr bwMode="auto"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000" smtClean="0">
                  <a:solidFill>
                    <a:srgbClr val="FFFFFF"/>
                  </a:solidFill>
                </a:rPr>
                <a:t>0</a:t>
              </a:r>
            </a:p>
          </p:txBody>
        </p:sp>
        <p:sp>
          <p:nvSpPr>
            <p:cNvPr id="3083" name="YValueLabel1"/>
            <p:cNvSpPr>
              <a:spLocks noChangeArrowheads="1"/>
            </p:cNvSpPr>
            <p:nvPr userDrawn="1"/>
          </p:nvSpPr>
          <p:spPr bwMode="auto"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000" smtClean="0">
                  <a:solidFill>
                    <a:srgbClr val="FFFFFF"/>
                  </a:solidFill>
                </a:rPr>
                <a:t>1</a:t>
              </a:r>
            </a:p>
          </p:txBody>
        </p:sp>
        <p:sp>
          <p:nvSpPr>
            <p:cNvPr id="3084" name="YValueLabel2"/>
            <p:cNvSpPr>
              <a:spLocks noChangeArrowheads="1"/>
            </p:cNvSpPr>
            <p:nvPr userDrawn="1"/>
          </p:nvSpPr>
          <p:spPr bwMode="auto"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000" smtClean="0">
                  <a:solidFill>
                    <a:srgbClr val="FFFFFF"/>
                  </a:solidFill>
                </a:rPr>
                <a:t>2</a:t>
              </a:r>
            </a:p>
          </p:txBody>
        </p:sp>
        <p:sp>
          <p:nvSpPr>
            <p:cNvPr id="3085" name="YValueLabel3"/>
            <p:cNvSpPr>
              <a:spLocks noChangeArrowheads="1"/>
            </p:cNvSpPr>
            <p:nvPr userDrawn="1"/>
          </p:nvSpPr>
          <p:spPr bwMode="auto"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000" smtClean="0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89" r:id="rId3"/>
    <p:sldLayoutId id="2147484090" r:id="rId4"/>
    <p:sldLayoutId id="2147484091" r:id="rId5"/>
    <p:sldLayoutId id="2147484092" r:id="rId6"/>
    <p:sldLayoutId id="2147484093" r:id="rId7"/>
    <p:sldLayoutId id="2147484094" r:id="rId8"/>
    <p:sldLayoutId id="2147484095" r:id="rId9"/>
    <p:sldLayoutId id="2147484096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2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2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2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2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2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2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2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"/>
            <a:ext cx="7772400" cy="1828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500" dirty="0" smtClean="0"/>
              <a:t>Personal Fitness</a:t>
            </a:r>
            <a:endParaRPr lang="en-US" sz="5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97313"/>
            <a:ext cx="7772400" cy="9144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563" cy="10509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Risk Factors &amp; Your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3932238" cy="4389438"/>
          </a:xfrm>
        </p:spPr>
        <p:txBody>
          <a:bodyPr/>
          <a:lstStyle/>
          <a:p>
            <a:pPr>
              <a:defRPr/>
            </a:pPr>
            <a:r>
              <a:rPr lang="en-US" u="sng" dirty="0" smtClean="0"/>
              <a:t>Risk factors you have no control over</a:t>
            </a:r>
            <a:r>
              <a:rPr lang="en-US" dirty="0" smtClean="0"/>
              <a:t>:</a:t>
            </a:r>
          </a:p>
          <a:p>
            <a:pPr lvl="1">
              <a:defRPr/>
            </a:pPr>
            <a:r>
              <a:rPr lang="en-US" dirty="0" smtClean="0"/>
              <a:t>Age</a:t>
            </a:r>
          </a:p>
          <a:p>
            <a:pPr lvl="1">
              <a:defRPr/>
            </a:pPr>
            <a:r>
              <a:rPr lang="en-US" dirty="0" smtClean="0"/>
              <a:t>Heredity</a:t>
            </a:r>
          </a:p>
          <a:p>
            <a:pPr lvl="1">
              <a:defRPr/>
            </a:pPr>
            <a:r>
              <a:rPr lang="en-US" dirty="0" smtClean="0"/>
              <a:t>Gender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828800"/>
            <a:ext cx="3932238" cy="4389438"/>
          </a:xfrm>
        </p:spPr>
        <p:txBody>
          <a:bodyPr/>
          <a:lstStyle/>
          <a:p>
            <a:pPr>
              <a:defRPr/>
            </a:pPr>
            <a:r>
              <a:rPr lang="en-US" u="sng" dirty="0" smtClean="0"/>
              <a:t>Risk factors you can control</a:t>
            </a:r>
            <a:r>
              <a:rPr lang="en-US" dirty="0" smtClean="0"/>
              <a:t>:</a:t>
            </a:r>
          </a:p>
          <a:p>
            <a:pPr lvl="1">
              <a:defRPr/>
            </a:pPr>
            <a:r>
              <a:rPr lang="en-US" dirty="0" smtClean="0"/>
              <a:t>Be physically active</a:t>
            </a:r>
          </a:p>
          <a:p>
            <a:pPr lvl="1">
              <a:defRPr/>
            </a:pPr>
            <a:r>
              <a:rPr lang="en-US" dirty="0" smtClean="0"/>
              <a:t>Practice healthy eating habits</a:t>
            </a:r>
          </a:p>
          <a:p>
            <a:pPr lvl="1">
              <a:defRPr/>
            </a:pPr>
            <a:r>
              <a:rPr lang="en-US" dirty="0" smtClean="0"/>
              <a:t>Avoid smoking/tobacco</a:t>
            </a:r>
          </a:p>
          <a:p>
            <a:pPr lvl="1">
              <a:defRPr/>
            </a:pPr>
            <a:r>
              <a:rPr lang="en-US" dirty="0" smtClean="0"/>
              <a:t>Manage stress in your life</a:t>
            </a:r>
            <a:endParaRPr lang="en-US" dirty="0"/>
          </a:p>
        </p:txBody>
      </p:sp>
      <p:sp>
        <p:nvSpPr>
          <p:cNvPr id="23557" name="AutoShape 2" descr="data:image/jpeg;base64,/9j/4AAQSkZJRgABAQAAAQABAAD/2wCEAAkGBxMTEhUUExQUFRMXGBsZGRcWGBwbGxgfGBwbHhsbGh8YHSogGyMlIBgbITEkJSktLi4uHR8zODMsNygtLisBCgoKDg0OGxAQGzQkICYyLDcsMDAtLCwvLC0yLCwsLDQsLCwsLCwvNCwsLCw0LCwsLCwsLSwsLywsLCwsLCwsLP/AABEIAKkBKgMBEQACEQEDEQH/xAAbAAEAAwEBAQEAAAAAAAAAAAAABAUGAwIHAf/EAEEQAAIBAwMCBAQEAwUHAwUAAAECAwARIQQSMQVBBhMiUTJhcYEUQpGhI1KxB2LB0fAVJENygqLhNGOSFjNEwvH/xAAaAQEAAwEBAQAAAAAAAAAAAAAAAgMEBQEG/8QAQBEAAgECBAIIBQIEBAQHAAAAAAECAxEEEiExQVETImFxgZGx8AUyocHRFOFCUnLxI0RigsLS4vIkMzRDkqKy/9oADAMBAAIRAxEAPwD7jQCgFAKAUAoBQCgFAKAUBQdT8URx3VBvkvtA4APzPFuOD37WrPPERjotySiWvTdX5savYrfkEWyMH7Yx8quhLNG541qUaeNdOZClntewcC4P2Ga5q+LUXPLr3nTfwmsoZrruNNXUOWKAUAoBQCgFAKAUAoBQCgFAKAUAoBQCgFAKAUAoBQCgFAKAUAoBQCgFAKAUBC6p1SOBbufoBkn7D/HFQnUUFdnqVzMw6yXVyMtj5drWBylzdXJuMggiwtcEj1c1lUpVZdnp793J2SRbdJ8NRx+qT+I/z+EfQf4mrqdCMdXqyLlcserTokTeY4jUgruPYkWx717XnCMHmdu0sw8JyqLIrtcDF9ObU6eMrHFFqYr7lZPVZuxxkfcfeuHRdehDLGKnHg1rqdysqFeeacnCXFPTT0Pf+ypmYSajVeRO+UUnsO2CAvPAqX6arJ561TLJ7Ij+ppRWSjTzRW5Z+Heqaj8Q2mmKybVvvHytyRze/wBa1YPEVumdCo724mXGYej0Kr01a/A1VdY5IoBQCgFAKAUAoBQCgFAKAUAoBQCgFAKAUAoBQCgFAKAUAoBQCgFAc5plUFmYKBySbAV42lqwZjqfV5JXEEYKbyCHFzuXkEWyAwIBJGM+1ZZ1XJ5UTStqd9H4c3lJJyxcAi27LDtvI7jOQfbNxepRoXs5bhy5F9p9KifAircAGwte3F/fk/rV6ilsiFztUgYzxwHMkW6J206Zbb3J544wOT7muJ8UU3ON4twW9jt/C8ihK0kpva5UR6mJJom0LMrvdWST4RfAue/N+TwKxxqU41YvCuze6e3vzNkqdSVKUcUrpbNbkvq41H/5mnEqjiWLBA+q4+xFXYjpv8xDMua9+qKsO6P+WnlfJ+/Rl94O6dCkZli3nzO8lrgAnAt8/wBa6Hw6hShDpKd9eZz/AIjXqzn0dS2nI0NdE5ooBQCgIXVuppp03uHK5uUQttAFyWtwPmarqVFTV2CCPEsd0vHOodlUM0ZAu5styeOah08dNHr2Au6vAoBQCgFAKAUAoBQCgFAKAUAoBQCgFAKAUAoBQCgInVeox6eJpZCQi2+FSxJYhQAFFySSBYe9eN21DdjIa/WabWSRWaWPfI0DLJDIvrRVbabgeWxU2BPPztas1SEajPY1DYaDQRxKqoPhG0E5Nr3tf2uTjgVfGCirIN3JVTPBQHieTarNa9gTb3sKjJ2TZKKzSSPnvSDqNSXkTVhJt2I2Y5HyF7W7WseK+cw/TYhucatpX2v79D6PEdDQShKlePO3v1HUVKm2s0tv/eh9P3NvQx+tq9rKz/8AE0v90dP2YotP/wBNV/2y1/dEnpCz4/B6kSpi8cmGUH+63b5girMOq3+XqZlye68PwVYh0v8AM08r5rZ+K+5ukWwtj7V30rI4Dd2eq9PBQCgFAROrqhgkDsFTYdzEBgBbJIYEH6GoVLZXfYHz9YoEnh8p95Ekdy8CIqAuLXJjuCR8JHfvXPtBSWXmuC/HkeH0uumeigFAKAUAoBQCgFAKAUAoBQCgFAKAUAoBQCgFAKAoPHaFtDKq2udgyLi29b/lbtex2mxzUJ/KePYynhWTSLPAg0sQlLHbIZCX3bTdtvlKCbXFxbFQjZPYirH0qriYoBQGZ8bdVeJY44iRK7X9PNl/zNv0Ncv4niZ04xjT+Zs6nwzDQqSlOouqinX/AGfqeS0E3djZQT7/AMv9Kxr9FiN+pLy/b0Nr/W4fZZ4+enr6k38Nr9OPQy6qH+U5Nvvn9Cav6PGUF1Xnj797lHSYOu+sskvfvZHjw1pXOol1UkXkRqp9Nio4zggYsCfvUcDSk68q8o5Vy2JY2pHoY0Iyztvfc/H8XCeSER+ZAgLSyM4ABiRcHvdWJ/atX6vpJRUbri+79z1fC3RhNztJ6KKX8zfqkavpznYoaRZHtcso23B4O25ti1bqbdld3ZyKyWZuMWl5/U/NF1FJWlVL3ibYxIxewOD35pCopNpcBVoTpxjKX8Suu4l1MpFAQ+rvGIJTKN0QRi491tkfpUKjioNy24gxSazTfiAXglChdOF3SA2uxEbNaY+YL2tgkWJNYVKGe7i+HHy46nh9BronooCkk8RruYLE7BWKlt0Si6mxtvkB5+VZHild2i3bu+7N6wErJykldJ7Se/cmiy6drFmiSVbhXFwDz+1aKc1UipLiZa1J0qjhLdEmplQoBQCgFAKAUAoBQCgFAKAUAoBQCgFAKAzvj+R10UhS97pchipUb13MCroSQM23C/FQqfKeS2Mj0TTv/tDTXSS252Ecs0rvCojcCR907KHb+TabK4zVcV1iCWp9Qq8sFAKAw82v1Wo1Mh0/lkQn0hgt+4uCRfOeCK4Mq2Ir15dFbq7Xsd6NHD0KEVWveW9rlmdJHPA0utgWJlvci4aw74z9s1rdOFak54mFmvP35mXpJ0aqp4aeZPy9+RW6PpUijfoNUHXujEfuLW/UCstPDVIrNhKl1yfv7I01MTTk8uLp2fNe/wAk/wAU6yROnnzNqyybY2twu8gN37Let9ac1huvpJ2v2FGApU5Y3qaxjdrttt9TN60JLIyIR5RaHSIQceXCPMmIPtgCs0rTlZbaRXctWdSlmpwUpLrWlN/1S6sT8bVad9Qk0Szq3mNqHkkG28US32pY2KHaBnNRzU5VFKKe923yS4dh6qdeFCVKo4tWUUlr1m+ParnTpXVZ9J6mYOskL6lotoBDSPZPVySxI+18VKnVnS1b3V7drehHEYajiurFWcZKKd+CWum2hP6z4smEE8bxGPUBkjDRncoMilgb8ggA4Fze1W1cXJQlFq0tFp2mbDfDKTrQnGV4avXR6O3r9DVaPqcJYQiZWlCi6lhv4ByOb962xqQ+W+pyKmHqpOo4NR5208zr1cMYJdps2xrEi9jY2wAb/SxqVS+V2MxgIksImAlWZXW5KyuqopBO0fhxcn1Dbi1+awLZPj4vTyPDct1QFFdVYhr/ABKVIt7hherq+K6OKko3v4F9Gl0j3J0UgYAjuL/rWmnNTipIrlFxdmYbrS3nezhgZNgVdPb1Wvt8xVJY2+dcyt/5j142tl49538M7UVpbS93Phzyt6I1nh+UNp4yOLEcsbbSQR6xfBFs10MO06aa9+Zx8ZFxrST+320LCrjMKAUAoCNrNfFEAZZEjBNhvYLc+wuc0JKLlsjnH1jTtxPCfpIv+dBklyJtCIoBQCgFAKAUAoBQCgPCyqTYEE+181BVIN5U1ck4ySu0e6mRMz/aIl9GfSxtJGbrf0EOCHNkckLyRtNV1PlIy2Mf4S2Pq9IdkhcPqGkNm+Pa4E7s8ClgynaBuAF19OKhDdEVufVqvLBQEDrXVF00RkYE5sAO5Pas+JxEaFPPI0YbDyr1MkTB6jU6eSTf/F0kp9W4XKG/ewswv8sVwJ1KE55tacufD8n0EKdeEMulSPk/wWcfUtWiHzFj1kB5ZbNj52z+q1qVfExj10qkOa19+KMroYaUuo3TnyenvwZC6P5cuujbSo8SAXcE8WvfvwcCqMNkqYuLoJpcS/E56eEkq7UnwNNqOtwNI0OoQLHgq8hRkcbgoOCdt24vzY+1dyVWEm4TWnhZnzkKkoPNF2Z1k8NadgNgKDbIF2HA84WZgOL2o8NTa003+psj8Rrr5nfWO/8Ap2KDWeEtSI3VZElPlpBHcbNsYa7g2wSQAL981llhKii0nfRJcNDpU/ilBzTcXHVyfG8rWX3KvqunfcJNZG0EUsqKwHq2RwIdq3TjcxuPpVNWLvmqqybXgkvua8PONnDDSzSinbheUnrvyRI6WsIlhKmXywsmtfziC/pHlpcjnuR8jUqWTNFq9tZO+/JFdd1XTmna9401l216z/DOHTun6txHL5ABvLqRICCzs6nYpHK5Ixxio04VWlLLzd+b4E61fDQcqef+WFtbJJ6vkyf4Z0jtDI6aiRo207JIrv61n/Nh7BbA4z9auw0W4uSk7W1/qMPxacVenKCUr3TS0cOHeVEabLBhtjMkRspgurKwAZds7EE3yQD3qGXLo1pdcvz5nCPpfUYt0be4yPtWzF089Jrlr5F1GWWaIvRdQNuy+ckY5Hf96y/Dq0cnR8ff3LsVB5sxV9e6In8SRnsHdTsEaHc3wrllOc2uferMRh46yb3twW+y3TNWExcurCK2T1u9Fu9mvIt+gaZ44ERwAy3wLWtuJHwgDi3ArTh4ShTUZe/Ix4upGpWco7O3PlrvdlhVxmFAKAUBU+JUUwSF1jMQikLM5sUshsR6Tbvc8j2NCyl8ytvofJtPExEUcgkWHdGAXjCDDLt/iHQqRkDO4X9817Y6Lsrtb68f+o+314coUAoBQCgFAKAUAoCF1eLdH9CDbFj8jcgWz71g+I089HuafCz77tK3iX4aWWfv9yshkPmJsCBrbcWIF+WIQfL+auVSm+mh0Sina2mqXNtRX/FY1yiskszdvfP8F+t7C/Pe1fRxvZX3Oc7X0Mr/AGlMn4Mb+DNFa+wKDuuC3mArtxnBqFTYhLYoPD3ioxzwxTamLySrAbH05Rdq+kHYFK8gC30qEZ2drniZ9JJq8mZTpnieWbVmERqEuQQ196hV9VyDb4v6j2ry5pnRUYZrnbxEI9U50gJWVRvDWuoxw32P7iuZjFTxMv097SWvZ4mvB58NH9Q1eL07fAq36jOqAamCPUwDAkSzfuOPuAayuvWjG1eCnHmtff0NaoUZSvQm4S5PT39SqiSOTUqNG7QhluS7Wsc4Hv27mscVCddLDPLpxZrk5woN4lZrclwNjo+n6l9PNFO6rI91EiAXsR8Rta/J9jXdoU6zpyjVevNHAxcqMpLob27eBh59GYRKTEAl2XeibYt2UcqGOCB/DQH8zs2azOOW+njbTk/wu+5jJmn6hLEGiEr7CFQhbHyyCFdYDg49MK5y25uxqanKN4309O70XaDe9I16zxB1DAXKkPyChKsDYkGxByCRXQpzU43R6TCKmCDr+jQTEl0BYo0e4YO1uRcVXOjCWrXCxopYurSsoy0unbtRn9R4NZUJhmdpd0ZBmNxtiJKx+kA2v/SsksG1HqS1037OB0ofFlKSVWCUbS+Xm93rxO+k0Gog087ssbzzO8kgU2VQVtZbqd1rcEZvU4U6kKcm7Nu7Zjx2IhVlGNO+WKSV9zIrKWCEsG9UZ8tNgkvuUgejTAgg8gEcGst20m3y00v/APkwH1auselNphskJYWGQF5OTg+m/wDhXHoroqzlNW4JbvXba/2N03np2j78yi6wX/GSBHDsVFgfOtCDGQbhBszlsnvVtXN07yu78dNOzQ6GGyfpYuSsr/6by17dezQeFgg1SlAQhhIUskoMn/2yWJkwcjt715hcvSq21uT125/YY9y/TtS3zK+sdN9NNfM21dQ4IoBQCgKzxNf8HqbbCfJktvtt+A/FfFvehZS+dd6PmvSeo6KMRpNFvsyku+tiKixBBKeYAQpFwNt8V7Y3ShUldxf0f4PrUUgYBlIZSLgg3BB4II5rw5rVj3QCgFAKAUAoBQCgOWqj3IwGCQbG17HtVOIg50pRW7TJ05ZZJszm+xF7CxBySDj5u1x/8a+XzZWr6Waerd9O2Urr/wCOx1LXT9r6L7mkgZiLsAD7A3/ewr6mjKco3mkn2O/1sjlTUU7Iy/jnVanToJo50WPcisjJGbA33MDI67j/AHb17Ntalcio8J9ek1OrWPfFLFscveKFGUi222yZycn2qMJNs8TuzcdW1PlwyPfbtUtf6C9XFsFeSRl/Buks0mpkTyTtyb+hw/qLesbgQe+4jJqLaSuzTWd7QjqWHVfCiSu0scjxyNkkEkG/3uPsa52I+GxqSdSEnGTNGH+JSpxVOcU4oq9F+M0ClfJWWG5JKc574z+orLS/U4JZcmaPZ7+xrq/psa82fLLt9/c6K3T9abFfKmPy2kn6j0t981JPBYt2ayy8n+CDWNwiunmivH90aSK0aoi32RgAnkmw4/xNe1sWqUlCN8kPmaV9bbeC1k+5bs5kr1JOb3fv+x11mhjm2+YocKSQDxkEZHBwTzXWajUSe6M5QdR8IqXQxCPZezRyA7QAAF2bSLbRusPdyeapnhru8fr74fcFJ1iWNH8hJZljh8yyqbNGwWMxsgWxZbkoA3LP3rPUlFPIm9Pptb8a8QWXROtGJpTqVYl5BeRAzKpsAUJAsojJVLjk7vnVtKtlbz89/fLYGwRwRcEEe4zW1O4PVAcNapMbgEglWsRyMHI+dRlswfNYS7Ri7sdhRFdXQKl2uSf95JMjnuTbGBXNTbXlxX/Nuzw+mxOTe6lbEgXtkDuLHiummekDqumZmVkBJ/yyDXNx1Cc5RlDf2178zXh6kYpqRx1vRoJC0su5GK+vbKyghe7bSAbDua1dBGfWmrN72b/Y9hjalJZINNLa6T8r3KbqviDpeheOR5PW8Y8vy98g8uwAKhbqAQoz3t3ooUoSUlv9vQqqYypKGST0vfbj3ms0WrSWNJI2DI6hlYdwcg1pTuUHagFAKAoPGXU2i08gjjmeRo32GMNYG1huZCCnOCCKF1GClJXZhtBo5nlhWaTVunmoSskOuC3DAi5d2XB7k2969ZrlKKTcUvOP2sfTul6BIIY4Y77I1Crc3Nhxc14YJycpOTJDSAAkkADnPH1ry6IlRN4mgAFizki4VRftcZ4H0veqXiII8uWWi1IkjVx+Ycex7g/MG4+1WxlmVz071ICgFAKAUAoDONDkooIKs4vx6eTu2gXvYWzc3r5eVHV04pppyV/9O7vZK92lbW7udRT0Um97efZe/joW/TdUroouu4LlQb2tiu1gcTCrTjG6zJapPbgYq9Jxk3w5mf8A7RG/gxWVmYTqdybiYfQ/8QrGrMwzttb89+1aqmxmkUXg4s2uQv5ku2KSzlJEEdygsQ8KA7u2exqMHeR4tzQf2gyjyFSw3M+4HuojG4kYwcAYzk2q1mvDLrXIrSxwaCJJkkInBZypuQWs1yeCcgfO1YcfWhCnlqJ2ly4GzC0p1KzlTavHa/EjdD8SDTny3fzYPyOAdyfJlOf9YuK52Fx6oPJKWaPB8V3r32GzFYB11njHLPiuD7n77TQJ4t0h/wCLb6q3+VdFfE8M/wCL6M5z+GYlfw/VHbRjSTv5sYRnQ/GosQSDzjP3qyCw9aWeFm1xRXUeIox6Od0nwOmo05X/AJfqf3H1yT3rgY3AToda/U01u+PCSWjV7yk3vtoRhNS7whztXcbgE3xx7+1+9Rptyq9DQzSTScr6bc3wzXTlpe1o2PXtdk9ZBkXFxz8q+mhiKUpSipK8d1fbvMziyNrunxyi5A3DKuLXUgHaw7Hbe4vcXzUnGNRXXgzw+f8AWemNppArOQhN1Ks7WUFfW8YwPLN2vY7ncHGa59Sm6bs/u/Frs+rB+dO6nJpizRK8cJcEqULJiwZC1/SwQXNstIxHakKkqesVZe/t5s8Nj0rrpmZy0fkxRja5kIBEl/hBB22C2ufc27GttOq5t6WS9T0dY8S6KOIGXUII5borIdwY8EApcYv9qslKNtWeXRkNZJoodW2iZtWz+SC1vLCMsKNIq4W5Nt3+dZuihF5bv6cDy+p50H9oerm2g6ZIV1MUzaV9++7xKSAwsL5AHbkVaqjfA8zMjdA69qupGRRM6gdObcI/Tad2ZQ422II24F6Rk5bcvqE2yg6Z1lkm0GqkLFJdM2n1G4k+mOQxuzX7i8bm/YVBNppniZM8LRKNVoEmUMrRanQODxeJ2K/S6sor2O6v3HqPo/gXqME2mK6eJoY4JHh8tjcqUOe59781dBprQkjRVM9FARtVqwmOW9v8/aufjfiEMOmlrLl+Xw9XbQtp0nLuM3440cU+ilkZYnkjQ2LPZVuRfJZR2vYkX4vV2CxUcRC6abW9ndF1LNCokr2fvtMX4dkV9VpxG0U/8VSVIQbQL3cbdY/qXt6DWtmiqrQd017/AKV6m1l69qZG2QoFPewLkWtgnABznGKxOtOTtFfc5Zx0fQtRKC0rbd1xZxuIN8kKPTc2wfvXkaM5ayBcaPw1CliwLm1vUcfoMfrer40IrfUWM30nrDfjfLZzHBvYJG38IA3wpWw+YA7n3qxaaI2ypJU7pam+qRjFAUHXtZqUkAhViAu7EbMGPrBBIP8Ay4+9Z605p9X0BA1XU9cpYbNwW2REwB74N+MD9SKrlUrJ2t9ASJdXq2kUJvC7UsTEQLuBctntk2vipOVRvTs4A/Oma/WNIgkVgpI3WiIAve+SB7f0/wCpCdVtZl9AS+qKQ7Gy8AguLg9iBchR7/OuT8Qi1Vk2lsneWq5NK7UV9zoYd3glfy0/dkvosgKG23DHgAYOc7ce/Fbfhc1Kk0raPhbv1y6eRTiotSXd2/fUy/jToks8g8rRoTuXfP8AwS7oFPpUS32kG2SOAfet0432RjaOfg/oM8GrDNEyxeWwLOunDbiV2hTBY2te9x7UhFphLU99Qlkm15hEw2+i0bFgM5cFNpDHbxuIF74qw3RSjTzWPc2v1WonlXTMgji9PlttswFwcEZvY/TFcOdfE1601RatHg7anRhQw1CjB1k7y4q+hy61pNEoUSnytQVBcQi4Ukd1vYfbNQxNLCxSVTqz45eHgTw1XFSbdPrQ4ZuPiRtNp5FF4hBrIx22guPqCN4/eqoQqRV4Zake7X8+pbOdNu081OXfp+PQ2/RoFWJSsQhLgMyDsSO+K72GhGNNNRy34HCxM5SqNOWa2lydV5nOEkVgxQeoj/H/AM1za2FdGFSph11mvu22u3VvXd2LFK9lLYiJDe98KOf62Pz7muPSwiquWfqwj83dvZvZt/NUfci1yttv79ok6fUg4tb2+fP6ccV1sH8RpVXkSyrTLtqne22zsr25FU6bWp32C97C9rX729q6hWZzq3hYE+Zpiscm/eQ+5kY5t6b2WzNvwLFgLis1TD31ho/p74goP7TOiiPQ6fajyQwTo8yC5MiG+9mtySTcn517KChBJcCMjGdX6bo30EraTUK8I1iS+WFKtAsw8oghjcjK5/u1GUU46EdLHhtUx1cGpk+PTjTRT/USSaeX9RY/em8k+Q7STCfJ0cR/N07qbRn5Ru9mH0PFe7LuY4H74Q1J6brp2P8A6c6k6aX+4GJaCT5D4h9L15DqSZ6tGeo9KiSPBILxw9RaJh/7OuRlH7hT9bV7bW3aedh46d0bWqJkSNpNRotbHOuCBKpTY20nBuFRq8Skl2oWZu/7OdDqo31kk+n/AA6Ty+ciFwxBYHcMfQdhVtNPW6JRRtSbVZKSirskVuo1O5hsuMHP8w+X6XH0r5vFY11qqdG60euzkn/L5Nx4tpo1Qp5V1v7e+Jy0hO4WyfbtbGbn35H3FZ8DKSqxyavlwy6a3b4vrR5O6vqTqWtr7fvcjeLtAraWe5PqA53WFmB/IrNz8jX0VDBxpVZVczbfPgr39dr7bIqp1HmSPm+sfUM8RV/NdHLJ5bMGUqjncd+ita1xknLD6jYbI5Enw9/1Gy6l4mnhZGSNjDsXcZEtuZgrE7gAAbNY9hZjUG7GaFGMlq9S26f4thdEaW8O++3f8LBRdmVv5RxcgV7crlQkm0tS60mrSQbo2DLci44wSDY98ivSlxa3MH4g6oYdc9gm9SpXgMQyi9iyOO7D8uP1qL3NlOGan7/KPoYqRiFAKAhdX0bSxmNXCX5Nr4Ha1++L/K9QqRclZHjMsdXPo5PLBLxhQQr5FgACwYElBcHBGOADWXNKk8vAjsaLpnXYpsA7X42kjPvtIw2fv8hWiFaMiSZ16m+0qQikm43FS237AXrHjp9G4yUE+1pu3gtfQ1UFmTV/C9rkPp2sCu25viAyeSR2A3E2t9Kw4LFRp1ZdJLe2+7fYrt2t2Ivr0nKKyrby87Izv9oyS3h3OrRtMBHCqZZvLe4cnURhlwx7WO2u1Uuc2RV+GuppptUomhaMyAKCqmw3uiAn/e5Bbcyrhb3Ydr1CLtLVe/M8TsbafocURabTwjzwG2gEhSWFuL2qdZzUG4K74GunUzSUaj6vEx+reIyXmjl0k5Ny6XKk9zY5H/Sa+cqOm53qxdOXNbeX4PoKaqKFqUlUjye/n+Sz02hhhhM0SjWyE+rvtBvc7ckH5kE1rhRpUafSQXSPj/YyzrVatTo5volw7+8g9NMc2thOmjaKx3SC+BY5tnAPH34rPRyVcVB0IuPM0Vs9LCzVeSlyLvp3jfSmyvJIC25gzx2ULaRwCyXUWSMkXNyAD3r6PMjgyw8+CLTS+JtHIEK6iL1sUUM20swtdQGsb5GLdxXt0VujNcDp0brK6lQyI+wmQbrqV/huU7Nf1WLDHHNuKJ3E6eTR9h0n1sbP5O7bIb2UqRu2BSxFxZgN63I97VlxeH6en0adno+ezvquK5iKcetbQ5yRkHIHyAwCT3P6XNfPV8POnO1RLZ2S0jKT4yel9I3lsrWXO9ykmtPfvgdINSRhrkX5Nsf6yfkK0YT4jUotxr3autXlTjdcbWXN6bRsyMqaexNWQG1iM8fOu/GvTkoyjJNS27e7yZQ4tFb4okmXSTtpzaZY2ZDYNkC/BBB4tU5Xs7EXsfHtNMvUZpfwyE+b07bPsSyidDvBwLEllS1uaz/M9uBDc0jeDJ50nk2eW+r0UNw/pKaiNlJ3DkXKg3t71Po7+J7Y8dU8GrNO0ba9YhqvLM+njAfdIigkhvygkEgkC/z4r3om+JPoZNX4GybwZpWbUl1Z11IjEiM3p/hABSLWIOL3vU+jWvaeWLPS9F08ZJSJAzbNzEXLeWAE3E5NgBYmpZUe2J9egi6rU7WA9xew5PsM9j/WuZjMd0FaMOavZWu3wWvB8HzVuJbCnmi2QppC2WuRfAtix9j7+3zrj16066U6t2r9VWtGz00lfe1rX1U9L6l8YqOkffv0O2jiLKQb7b4PBuO4+vP1vWzAYeVanKE/kb0ezun8y5X37JXtdMhUkotNbk6GIKLDiuzQw8KEFCC0KJScndlJ4n6HLq1MYnWOI7dyGPdcq27kODY2AI9r+9XE6VRQd7alb0vwp+HmjlZtIFUn4IGjbIIFj5pA59jUKlWFNXm7LtZbKrnTik/O/wBjXkXweKmZSo6v4ch1Ft25CoCgobCwN7W+G2T2vmvGi2FWUDOR9A1Wm1CmJ3eMgk7PSLJYqjKcHdt2359RPavLNF/SwnHXcj6TxfLC2yWK7A+sldsjfFa4LZ/LnGAR7V5ck8OpK6ZtukdRWeMOAQeGUg+lh8S5GbHFxg1JGScMrsTa9IHl2sCTwM15JpK7PUruxEj6pEe9v+YW/wDHasscdRlxt3l0sNUXC5K3q1xcHsRz+taVOMtEylxa3Rn+peHVYq2nsuQGGNtiQSRgm4+VqolRT1gRcbELVdSmifbNEXjGQr2wBgFXGDi191ze99oqirFS6tWN1yfv1+h7GpKDvF2L3pXVYZfTELG1yu21vr2/StNF09oK3hY9c3LdmR8e68EiBGlZjKS+5H8uMeXjP4eQMtx2BsWOfb2o+C9/Qrkzh/Z9oF899xjcbAdu0cqykGx0kRwRf4j9O9eU1rr7+iEVqWfjXXB5o9OZPLTDO2cX4vbm1v3rlfE6qlVjRcrLizv/AAyi40pVlG74IjfiX07LGzrrYJFOxRZjccc3tz8+9V55UJKEn0kZbLct6ONeLnFdHKO72IP+7F8eboph73ZR/wDsv9Kz/wCA5aXpy81+TR/jqOtqkfJ/hmt6HFqPJkLvHK5BEbrb1YxdgM5xn2rt4JVMjdSSlya5d5xcZKlnShFx5p8PAxbeFtZBFaOPcyXZdux7bdNFAvpc2Y5mYA49+a05WiXTwnLV+7t/gj9PgdZyNTp55jKNy+ZGVJtqHcuxjXajKsEB24vgcGvFvqeyaceo7W7exL7sq4fRHpXhsGKaWBSot/Fni1Lscd98y/pXiLXq5KXa/BNfgs9PK4mLpLLvjbyoiWJAWfWDTp8V/wAkBb65r0qaWWzW+r8I3+59E8NztPp98pDbpJSuBhPNcRjA7IFryrQp14ZakU12mOp1J9Xs9NfqS9RHtAAF1Fyfr8/lXGxlB4eMIxjmgruTuvm3vJ8t27Lgla2h7B5r8zkspU4sBk2P1z983rJTxNWjJyp2Sd5Wb2SlqnrpLrZm+CskmScU9ydFKG4vj3r6HDYqGITcbq2jTVmuPoyiUXE9qoHGK0kQRQGO0HhOGGZZXlIAdyiEBPUWG21jxYWtwQeAMVVKvCKWd2vor6XNjqTmnGKvprxNRo9ekhIW+LHItcG+Rf5giq6GLp1m1G+nNWv3eKKatCVNJyJBkHFxgX+3vVrqwTcW9Urvu5lWVkHVa7sny9Vx39v0tf3ri4z4rdZcPxt1rrjfZeFr8HbQ0Qo8ZHgesfzMB9N6n39iD+4qlXxMbLrTS7s8Hz5STXhJcme/I+S9H7+h6GnCLucXIza/f/Wfa9XQwUaFLpq6vJa2vpf73dna1s2p5nzSyxOmgLkkk4/xPt3Fq1YCVacpSm9Pv2cVb3sRrKKSSJtdQoKrVaqQu+wgLGLm45+VfOYzG4uVeoqEko01d3W7397GynTgorMtWR9XrA3lb8D42A+XH61jxvxCNZYfplZfNJLsul5/csp0sufL3It4dUrKGBsD74r6WhjaNakqsZaPnoYpU5RllaO1aiB+MwAucAVGc4wi5Sdkj1Jt2Rw1GmjlX1qrr2uAefY9vtSM4zipRd0z28ovkNBokhQRxiyi9rkk5JJuSbnJPNSEpOTuyRQieZUDAg8EWNRnFTi4viexk4u6Io6bGCCBa2ecY+tZlgqKlmSLv1FRqzZX6nSx7tok9bN3F7cm1xxWKrhqefKp9Zvle2+nYaadSeXM46JHSXSzqzFDjsAf6g44t+lSnQxMJuUHpwSf57LEY1aMopSPWl0zOHjlBKFbHd8yeD9D/SrcLCrdxqXt2/YrxHRtLKVfUfDaowMDKrm+1HJvcWuYze4I/wBEVfOgk+r77jHl5HHQ9clgYpOrsOSW+Id7/wApHOB2Heoxqyg7SF7GtifcoORcA2Isc+4PFa07q5IrvEZgWB5NQgdEHtc5NgF9iSQKoxMaTg3UV0i2lWqU3eDsUC+EjZJtOzwSW3bHsdpI4uOP3rmv4XZqpReV8n7/ACdOHxXMsleN1798DzNqtQCset0qzKSFDqM5NuRgf9teSqVrqGJp5lzXv8FkadFpzw1TK+T9/k0jSLpkRFjcxgNlRcIFBb1Env8A1rqxUaMVCK09Dj1JyqSc5PVkjputWaJJVBCuoYA82Pvap05qcVJcStnnV9RSOSKNr7pSwSwx6Rc39sUlNRaT4gSPGZRG0ZLAeYGKXUEGw9VrBvlzavcyzZffme3ZnPF/QtOY0CiKGR3jjV9jnO8uoHlOhHrJN74ufeoVJRja/EupVnF66+/E0PRenjT6eKAEsI0VNx5baLXP15qxKysV1J55OXMm16QIWq0wGRYZzuOM/wDn9a4eN+FRfXp231Um8uvprZtK12i+FRvT0O91jXJAHuT/AImunSp0sLTsnZc2/Vsr61SWiuyHqesIuF9RuB7Lc2/MfkQfvVFb4jThpHV6Lkru3HxRop4SctZaL6+RXy9RkkBs2xWttFiL2sSPMGAcMvbtWCeMrVk7PKntv2XWdaLZo0xoU6fC7W//AG78mRuW4c4sRfe2QAxBXnBjYd/Saz6OVrN6a/xPZJ2a30cWuOhbsuHot9N9tbrxLLpOkkBVmG3m4PcOASLdiHF/ua6GCw9aLjOStv5PV+UvozLiKtNpxWv7aenodtZuJO7gYGMEHsW+f7G1YfiDqyqS6RaLSPVdmnbRy7eN1o7PZa1U7WVvfgeNPAzG4uOTvNvpa305+YqrC4WrWkpRut3nduxJW04XzaJ5le5Kc1FW+hP0+mCXI72v9u/3ruYXAwwzlKL3tfndcb9vHtM86jnuQtWS7AAD5H3rn4tyxFWMEu58+fkvr4F9O0It+ZYxRhQAOBXapUo0oKEdkZpScndn7I9gSeACf0pVqKnCU3sk35HkVd2KIX8n+9M/+P8Ar9a+PTbwOnzVp/f8+p0NOl7Io9owHnSdlHlr/T/Kr4TjBYjEraKyR9PwRabyQ56s4KEDKkh9Krcj3Zs9vqP0rDH9PGrToYh9WMbta6yevDvXkWPO05Q3b+h70ksgVI0NixLZ7D/QNXYOtiY0qWHoytKbb14R4c+TZGpGDlKclt6kqHqB22dQxL7Md66NH4pN0cuIipNzyd/n71KpUFmvB20ufmlnVpz+VUWwHHHNQwmJpVfiDaeWMI2S2Wm/Z5ntSEo0ubbLYGvpk01dGI/a9AoBQFP16HAZVz3IW5FsjPbNc3H09FKK152N2Dnq03p3k3R6zdFvsSQDcAZuPb3vWvD1ekpqXHiZq1Po5tEPpHiCPUOURZAQN3qAGAbe9wc8Gxq2Mkym5Q9f0cs+pOzayiyAgk7DzdgPh978Y5uABkqxlOen9i2LSRqj06MxrG48xVt8d2JI73Jv+9asiy2epW9Sm6p1ybT6kRlUljcFlAtGy2sNoLtskbvb0mqZ1pQnbdPw/Z/Q8IPjHXxajQy7S4aN4gyMCjKWdRZgfkSR24NV4mUalJpcLepKL1KzxUFgYgayQSosKwxCRrixAYydmJGe1U4jqPSeullf1JI8aqTUNKzLqZkvrxAFDekBgLmx9uw4FRk5uTak11rAafXzAJG00jgPrEJZiS4jT07vexNIznpFvjLxsDxpuqTR6SbZIy+XpNOUt+UtyR9a9hUlGm7PaMRbUvvFMTvqNCiSeW584h7XK2jybH71oxCbnBJ2evoeIoI/Euq8guJCWGkV72B9Rn2F+OQv2rL+oq5L3/hXra/ke2R016ap1gvqlljbVReVKFU3uOSBxtI4PvXtRVJKN5XWZWfvkNCceuarz9/mr5X4s6bytg4A+Ldzep9PUz3vpmtYWRDXxLrlijlZ0YSoSP4dtpWVEyeCSGNRWIrKCk3v2dthZF/Jr5JX1URKiOOWNLgZCugJP/yIz2rzGynOEoXsrpPsT/exfhbKd+Nnbv8A7XODuxYliN4INiSSzA/CBxgowv7GuVKUpSbm9eTbd3ytto4vXkzopRStHb0XO/amvIn9N0m9XG0+U4IUkZx8LAH+61v+mt2EodLGSt1JJpfZ+Tt/tM1erkad+st/uvNfUmRdJvYyOWIN7L6VxYgWzwRf7mtcMBezqyvZ7LRcLK3Y1colirXUFbv1fmTtPp0QWRVUfIWrZSo06StCKXcZ51JTd5O51q0gcpoFa24XtWbEYSliLdIr292fNdhKM3HY61pIkbW6jaCB8X+s1hxuK6KDUfm96ltKnmd3seOnQ2G7+btVfw6g4Qc3/FwJVpXduRMrpFB+MoIseDUZRU4uMldPc9Ts7ogp0pFbctwc2vkA+9ciHwPD0qnS0rp62vqk+fPTvL3iZyVmRF6bJ6UJBjvuJ/wrmx+EYtZcPKSdK92/tzLniKes1ucY5wCwePdIz8EdvrWWniYwlUhWpZqkp7NcO8scG7OMrJI6atlKsy+gxEKpB5zV2MlRqU51KSySotKLT3129/khTUk0paqR7abdIrN/w497fUj/APlXSruriYVKn/twzS/qa/seKOWDS4uy7jlttCP55W575P8A4/es2RxwC/nrS8bN/e31J3vV7IomRX84ICdsaZtwSfeurSu8fGjB2jTjrybfMolbonJ7tllXdMooBQHmRAQQeCLV5KKkmmeptO6KXpxMUpQnBNs/9p4+1r/0rlYa9Gs6b22/H9joV7VaSmvfMovDunK6mURzoCyvtHqOd4yAwANs32nvXQSd3ZnNW5c+G+hmF5JJLGRsXuWuO5uc5x+n0tGjRyNt7k5SuXcuoVSASAxBIHchebDva4q9ySInzHV6jzi87xExysCT5gJjwBsci6C1h6JUABJ9VcyUs15NaPt2+3g14kTS/wD05Ien+SqosztG73JtdWU854VQLDF+K09A+iyrd2uSjocPEHh3UyTTtGsTJOYSSxIdPKIJAxbP1quth5ucmrWdvoSTR1/+n57g2X/1/wCIPq/J2P1+VP08/wD7X8BciDw3qb32j4tY3xD/AIwtH+v7V5+nne9v5vrsLlL1vTy6eKWJlQ+Zp9Oh/iruUpYEBBliT7fWs1VTpxcbbqPHl2Elqbjq2hkbVaWRVukazbjcYLJZf1NdCpCTqQa2V/QgnoZbp3SNbDHujjtIuljQA7SCfOZnTNx8JrNGnVgrpa2XqS0Z6g6XqB/FTSsijWJKIARcKFIYgDAya8VKa6yjbrJ28Bc9fgNR53l+RJtGsk1HmY2FSDtt86dHPNly/wATdxclT6GVejxJ5bmRfLZkCndiQMcc8VY4SWGStrpp4nnEneFWE0muZkZVeUAq4swHlqLEdjUqUY1lUUlo/wAHqk4NNbo0Wn0SJbaouO5yc85Oc1dSw1Kn8q+78yU6057s6xRhQFUWA4Aq2EIwioxVkiuUnJ3Z7qR4KAUAoD8JtXjaSuwtSsiHmPfNhn7XwPv/AJ1wqSeLrZnsvS+i8fB776GuX+HGxaV3jIKAUAoBQH5avLK9wQpelRs26xGbkA4Ncmt8EwlWp0jVtbuz0ZfHEzirHKfp7bZbEFnIPtgHis2I+F1ehr5HeU2uzRPYshXjmjfZHCaTbJFvBAVL2Avn/QFZK1XocTh+njZQjwV9bfayJxjmhPK92Suji4aQ8uxP2HFdD4JFzhPEy3nJ+S2+5ViXZqC4IsK7ZmFAKAUBzWFQSwUBjybZNQVOKbklqyTnJqzehhfBqA62a9jbzDyORIO1sGzc8EEfaEPmK0b6riRlvEmv0clodSGFnsSboyD+dSbEocAlbixzistadKXVn+Dx2OcHRI5ZQfNh1Mf5iTaUAZAZoiBKtwMOPua8VKMpXumvr9N/EWNbWs9FAY3WeKJ4t5ZEZVklUHcV+FvSCNp/KQBnJHzql1Gj05J46IUAxoWCrf8AibSSebDbYcZzgkCvOlFiJqfEUf4ndJo4jKoGdylgbKVsxUAAAnJtkji1Qbi53cdQa+HqwZImI2+YoYXyM2uoOLtnGBXtXExg4p6X8u7v5Itp0XNNrh7v3FZ1DXNLfjywQdtyLjsW+RNx/dIF65GJxMq9/wCVNaa6rg32X0/0tanQo0VS/q59vZ4ea2Lbo87MtjcgfCx5I42t/eW1j7810sDUlKFnqls+Pc+1bPnuYsTCMZXW/Ffddj4Efq8eoLhorhVFsEXJN7nacG2PnzbmpYiNZyvDZe9vIsw7oqNp7v3v5ldrtQzxbNSrlXPAJjICWJtY3vf6XA+1UyrSyf4q38Nix4anOVqb28dyZ0CXSRJsi/hgksd5O4k9yzHPHv7VfQq0UrR07zPUwtWPC/cXoNazMKAUAoBQCgPxlBFjxUZRUk4y2PU7O6OWn04S9u5qnD4aNC+XiSnNy3O1aCAoBQCgFAKAUAoCv1OhdibSkK3It/SuLivhuIqzllrNRlurX07NTTCtCKV46omwRBVCjgC1dWhRjRpxpx2SKJScm2z3VpEUAoBQCgM30HoEsGoklZ1ZWD2ALXG59wGcWFvrk/U1xi07nljRk1Yenzrr2q8yZzIX8p7CMekqQO6q5MUu7n0ur/KudVlmk77cPez80yLNV4R6cIob2F3yMMLL2FpBvHvZibe9asPDLH399T1F5V56KA5zwK4s6hhcGxFxcZBz7GvGrg8xaVFvtVRcljYck8k0sgRupzRRrudVJ7CwJNv9c9qz4nE06Ec0vBcWXUaEqsrRKPWTXsTixAEdwFQBbjaeLnlWHPFcXEVXN5p8/lurLS+j5veMuOx0qNNRVo8t+ettuX8y4bk3SdN831v8JH5SRvvb1WHw7hhl961UcH0/XqbPlpmvx4WuvmW1yipiOi6sN19OzttwZeqthYcV2EklZHPbuftenh4kjDCzAEexF68cVJWZ7GTi7oqtZ0CN7bSUzm2b8+/z+37VlqYOEvl0NlPGzj82pC/2fqYco24Xv6CB/wBpFufa9UdDXp/K7934sX9PQq/Mrd/5uXXTDIYwZPjOSOLfL9r/AHrbRz5Lz3MNfIptQ2JdWlIoBQCgFAKAUAoBQCgFAKAUAoBQCgFAKAUAoBQCgOGq0quM82IDDDLuFjtPaoyinuDGdW8MNEjlWeSEi8ipZJGHf0hTHIf+lW+dY6mHcU2tVx5/h/QjY3EagAACwAwOLVuRI9UAoDzJIFFybCoykoq7PYxcnZEDV9WRVGz1My7l52+w3H8ucfWsdbHQjFZNW1dcvF8NdDTTwsnLraJPXn4cyl3OTuLMzk7gbe2DtXsy8FfzKa5N6knmcm3v5aOy4OOzj/FHmzfaCWVKy97vk+D4Mt9B0wCzOB8k5C35X5rfIB4rqYfBpWlNeHLs7VfVX2MVbEt6Rfjz7e/g+ZaV0DGKAUAoBQCgFAKAUAoBQCgFAKAUAoBQCgFAKAUAoBQCgFAKAUAoBQCgFAKAUB+GgKbq+s3ARhTu5JU5QrZrL7sMEDvauTjMRmXRJa8bPZrXTm+KXFG/DUcrzt6cO1PTXkvQr44i42rYlrbh2NyPWO+x7WYdjWKMHUjljre1+3tXHLK3WXB+JpclB3lw2/Hev4XyLrpnTvLF2sX/AFAtcDnkgG1+SK62EwnRK89X7t4paX3aMFfEZ3aO3v762LCtpmFAKAUAoBQCgFAKAUAoBQCgFAKAUAoBQCgFAKAUAoBQCgFAKAUAoBQCgFAKAUAoCu6n03zCGXDYB7XAOD8mXkH/ADrDi8J0rUo6Pj3flbp+HE1UMRkWWW3v6PiSdJpFQY5OSfcm17Dtci9h3rRRoRprTfj9+6/LmVVKrm9diRVxUKAUAoBQCgFAKAUAoBQCgFAKAUAoBQCgFAKAUAoBQCgFAKAUAoBQCgFAKAUAoBQCgFAKAUAoBQCgFAKAUAoBQCgFAKAUAoBQCgFAKAUAoBQCgFAKAUAo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3558" name="AutoShape 4" descr="data:image/jpeg;base64,/9j/4AAQSkZJRgABAQAAAQABAAD/2wCEAAkGBxMTEhUUExQUFRMXGBsZGRcWGBwbGxgfGBwbHhsbGh8YHSogGyMlIBgbITEkJSktLi4uHR8zODMsNygtLisBCgoKDg0OGxAQGzQkICYyLDcsMDAtLCwvLC0yLCwsLDQsLCwsLCwvNCwsLCw0LCwsLCwsLSwsLywsLCwsLCwsLP/AABEIAKkBKgMBEQACEQEDEQH/xAAbAAEAAwEBAQEAAAAAAAAAAAAABAUGAwIHAf/EAEEQAAIBAwMCBAQEAwUHAwUAAAECAwARIQQSMQVBBhMiUTJhcYEUQpGhI1KxB2LB0fAVJENygqLhNGOSFjNEwvH/xAAaAQEAAwEBAQAAAAAAAAAAAAAAAgMEBQEG/8QAQBEAAgECBAIIBQIEBAQHAAAAAAECAxEEEiExQVETImFxgZGx8AUyocHRFOFCUnLxI0RigsLS4vIkMzRDkqKy/9oADAMBAAIRAxEAPwD7jQCgFAKAUAoBQCgFAKAUBQdT8URx3VBvkvtA4APzPFuOD37WrPPERjotySiWvTdX5savYrfkEWyMH7Yx8quhLNG541qUaeNdOZClntewcC4P2Ga5q+LUXPLr3nTfwmsoZrruNNXUOWKAUAoBQCgFAKAUAoBQCgFAKAUAoBQCgFAKAUAoBQCgFAKAUAoBQCgFAKAUBC6p1SOBbufoBkn7D/HFQnUUFdnqVzMw6yXVyMtj5drWBylzdXJuMggiwtcEj1c1lUpVZdnp793J2SRbdJ8NRx+qT+I/z+EfQf4mrqdCMdXqyLlcserTokTeY4jUgruPYkWx717XnCMHmdu0sw8JyqLIrtcDF9ObU6eMrHFFqYr7lZPVZuxxkfcfeuHRdehDLGKnHg1rqdysqFeeacnCXFPTT0Pf+ypmYSajVeRO+UUnsO2CAvPAqX6arJ561TLJ7Ij+ppRWSjTzRW5Z+Heqaj8Q2mmKybVvvHytyRze/wBa1YPEVumdCo724mXGYej0Kr01a/A1VdY5IoBQCgFAKAUAoBQCgFAKAUAoBQCgFAKAUAoBQCgFAKAUAoBQCgFAc5plUFmYKBySbAV42lqwZjqfV5JXEEYKbyCHFzuXkEWyAwIBJGM+1ZZ1XJ5UTStqd9H4c3lJJyxcAi27LDtvI7jOQfbNxepRoXs5bhy5F9p9KifAircAGwte3F/fk/rV6ilsiFztUgYzxwHMkW6J206Zbb3J544wOT7muJ8UU3ON4twW9jt/C8ihK0kpva5UR6mJJom0LMrvdWST4RfAue/N+TwKxxqU41YvCuze6e3vzNkqdSVKUcUrpbNbkvq41H/5mnEqjiWLBA+q4+xFXYjpv8xDMua9+qKsO6P+WnlfJ+/Rl94O6dCkZli3nzO8lrgAnAt8/wBa6Hw6hShDpKd9eZz/AIjXqzn0dS2nI0NdE5ooBQCgIXVuppp03uHK5uUQttAFyWtwPmarqVFTV2CCPEsd0vHOodlUM0ZAu5styeOah08dNHr2Au6vAoBQCgFAKAUAoBQCgFAKAUAoBQCgFAKAUAoBQCgInVeox6eJpZCQi2+FSxJYhQAFFySSBYe9eN21DdjIa/WabWSRWaWPfI0DLJDIvrRVbabgeWxU2BPPztas1SEajPY1DYaDQRxKqoPhG0E5Nr3tf2uTjgVfGCirIN3JVTPBQHieTarNa9gTb3sKjJ2TZKKzSSPnvSDqNSXkTVhJt2I2Y5HyF7W7WseK+cw/TYhucatpX2v79D6PEdDQShKlePO3v1HUVKm2s0tv/eh9P3NvQx+tq9rKz/8AE0v90dP2YotP/wBNV/2y1/dEnpCz4/B6kSpi8cmGUH+63b5girMOq3+XqZlye68PwVYh0v8AM08r5rZ+K+5ukWwtj7V30rI4Dd2eq9PBQCgFAROrqhgkDsFTYdzEBgBbJIYEH6GoVLZXfYHz9YoEnh8p95Ekdy8CIqAuLXJjuCR8JHfvXPtBSWXmuC/HkeH0uumeigFAKAUAoBQCgFAKAUAoBQCgFAKAUAoBQCgFAKAoPHaFtDKq2udgyLi29b/lbtex2mxzUJ/KePYynhWTSLPAg0sQlLHbIZCX3bTdtvlKCbXFxbFQjZPYirH0qriYoBQGZ8bdVeJY44iRK7X9PNl/zNv0Ncv4niZ04xjT+Zs6nwzDQqSlOouqinX/AGfqeS0E3djZQT7/AMv9Kxr9FiN+pLy/b0Nr/W4fZZ4+enr6k38Nr9OPQy6qH+U5Nvvn9Cav6PGUF1Xnj797lHSYOu+sskvfvZHjw1pXOol1UkXkRqp9Nio4zggYsCfvUcDSk68q8o5Vy2JY2pHoY0Iyztvfc/H8XCeSER+ZAgLSyM4ABiRcHvdWJ/atX6vpJRUbri+79z1fC3RhNztJ6KKX8zfqkavpznYoaRZHtcso23B4O25ti1bqbdld3ZyKyWZuMWl5/U/NF1FJWlVL3ibYxIxewOD35pCopNpcBVoTpxjKX8Suu4l1MpFAQ+rvGIJTKN0QRi491tkfpUKjioNy24gxSazTfiAXglChdOF3SA2uxEbNaY+YL2tgkWJNYVKGe7i+HHy46nh9BronooCkk8RruYLE7BWKlt0Si6mxtvkB5+VZHild2i3bu+7N6wErJykldJ7Se/cmiy6drFmiSVbhXFwDz+1aKc1UipLiZa1J0qjhLdEmplQoBQCgFAKAUAoBQCgFAKAUAoBQCgFAKAzvj+R10UhS97pchipUb13MCroSQM23C/FQqfKeS2Mj0TTv/tDTXSS252Ecs0rvCojcCR907KHb+TabK4zVcV1iCWp9Qq8sFAKAw82v1Wo1Mh0/lkQn0hgt+4uCRfOeCK4Mq2Ir15dFbq7Xsd6NHD0KEVWveW9rlmdJHPA0utgWJlvci4aw74z9s1rdOFak54mFmvP35mXpJ0aqp4aeZPy9+RW6PpUijfoNUHXujEfuLW/UCstPDVIrNhKl1yfv7I01MTTk8uLp2fNe/wAk/wAU6yROnnzNqyybY2twu8gN37Let9ac1huvpJ2v2FGApU5Y3qaxjdrttt9TN60JLIyIR5RaHSIQceXCPMmIPtgCs0rTlZbaRXctWdSlmpwUpLrWlN/1S6sT8bVad9Qk0Szq3mNqHkkG28US32pY2KHaBnNRzU5VFKKe923yS4dh6qdeFCVKo4tWUUlr1m+ParnTpXVZ9J6mYOskL6lotoBDSPZPVySxI+18VKnVnS1b3V7drehHEYajiurFWcZKKd+CWum2hP6z4smEE8bxGPUBkjDRncoMilgb8ggA4Fze1W1cXJQlFq0tFp2mbDfDKTrQnGV4avXR6O3r9DVaPqcJYQiZWlCi6lhv4ByOb962xqQ+W+pyKmHqpOo4NR5208zr1cMYJdps2xrEi9jY2wAb/SxqVS+V2MxgIksImAlWZXW5KyuqopBO0fhxcn1Dbi1+awLZPj4vTyPDct1QFFdVYhr/ABKVIt7hherq+K6OKko3v4F9Gl0j3J0UgYAjuL/rWmnNTipIrlFxdmYbrS3nezhgZNgVdPb1Wvt8xVJY2+dcyt/5j142tl49538M7UVpbS93Phzyt6I1nh+UNp4yOLEcsbbSQR6xfBFs10MO06aa9+Zx8ZFxrST+320LCrjMKAUAoCNrNfFEAZZEjBNhvYLc+wuc0JKLlsjnH1jTtxPCfpIv+dBklyJtCIoBQCgFAKAUAoBQCgPCyqTYEE+181BVIN5U1ck4ySu0e6mRMz/aIl9GfSxtJGbrf0EOCHNkckLyRtNV1PlIy2Mf4S2Pq9IdkhcPqGkNm+Pa4E7s8ClgynaBuAF19OKhDdEVufVqvLBQEDrXVF00RkYE5sAO5Pas+JxEaFPPI0YbDyr1MkTB6jU6eSTf/F0kp9W4XKG/ewswv8sVwJ1KE55tacufD8n0EKdeEMulSPk/wWcfUtWiHzFj1kB5ZbNj52z+q1qVfExj10qkOa19+KMroYaUuo3TnyenvwZC6P5cuujbSo8SAXcE8WvfvwcCqMNkqYuLoJpcS/E56eEkq7UnwNNqOtwNI0OoQLHgq8hRkcbgoOCdt24vzY+1dyVWEm4TWnhZnzkKkoPNF2Z1k8NadgNgKDbIF2HA84WZgOL2o8NTa003+psj8Rrr5nfWO/8Ap2KDWeEtSI3VZElPlpBHcbNsYa7g2wSQAL981llhKii0nfRJcNDpU/ilBzTcXHVyfG8rWX3KvqunfcJNZG0EUsqKwHq2RwIdq3TjcxuPpVNWLvmqqybXgkvua8PONnDDSzSinbheUnrvyRI6WsIlhKmXywsmtfziC/pHlpcjnuR8jUqWTNFq9tZO+/JFdd1XTmna9401l216z/DOHTun6txHL5ABvLqRICCzs6nYpHK5Ixxio04VWlLLzd+b4E61fDQcqef+WFtbJJ6vkyf4Z0jtDI6aiRo207JIrv61n/Nh7BbA4z9auw0W4uSk7W1/qMPxacVenKCUr3TS0cOHeVEabLBhtjMkRspgurKwAZds7EE3yQD3qGXLo1pdcvz5nCPpfUYt0be4yPtWzF089Jrlr5F1GWWaIvRdQNuy+ckY5Hf96y/Dq0cnR8ff3LsVB5sxV9e6In8SRnsHdTsEaHc3wrllOc2uferMRh46yb3twW+y3TNWExcurCK2T1u9Fu9mvIt+gaZ44ERwAy3wLWtuJHwgDi3ArTh4ShTUZe/Ix4upGpWco7O3PlrvdlhVxmFAKAUBU+JUUwSF1jMQikLM5sUshsR6Tbvc8j2NCyl8ytvofJtPExEUcgkWHdGAXjCDDLt/iHQqRkDO4X9817Y6Lsrtb68f+o+314coUAoBQCgFAKAUAoCF1eLdH9CDbFj8jcgWz71g+I089HuafCz77tK3iX4aWWfv9yshkPmJsCBrbcWIF+WIQfL+auVSm+mh0Sina2mqXNtRX/FY1yiskszdvfP8F+t7C/Pe1fRxvZX3Oc7X0Mr/AGlMn4Mb+DNFa+wKDuuC3mArtxnBqFTYhLYoPD3ioxzwxTamLySrAbH05Rdq+kHYFK8gC30qEZ2drniZ9JJq8mZTpnieWbVmERqEuQQ196hV9VyDb4v6j2ry5pnRUYZrnbxEI9U50gJWVRvDWuoxw32P7iuZjFTxMv097SWvZ4mvB58NH9Q1eL07fAq36jOqAamCPUwDAkSzfuOPuAayuvWjG1eCnHmtff0NaoUZSvQm4S5PT39SqiSOTUqNG7QhluS7Wsc4Hv27mscVCddLDPLpxZrk5woN4lZrclwNjo+n6l9PNFO6rI91EiAXsR8Rta/J9jXdoU6zpyjVevNHAxcqMpLob27eBh59GYRKTEAl2XeibYt2UcqGOCB/DQH8zs2azOOW+njbTk/wu+5jJmn6hLEGiEr7CFQhbHyyCFdYDg49MK5y25uxqanKN4309O70XaDe9I16zxB1DAXKkPyChKsDYkGxByCRXQpzU43R6TCKmCDr+jQTEl0BYo0e4YO1uRcVXOjCWrXCxopYurSsoy0unbtRn9R4NZUJhmdpd0ZBmNxtiJKx+kA2v/SsksG1HqS1037OB0ofFlKSVWCUbS+Xm93rxO+k0Gog087ssbzzO8kgU2VQVtZbqd1rcEZvU4U6kKcm7Nu7Zjx2IhVlGNO+WKSV9zIrKWCEsG9UZ8tNgkvuUgejTAgg8gEcGst20m3y00v/APkwH1auselNphskJYWGQF5OTg+m/wDhXHoroqzlNW4JbvXba/2N03np2j78yi6wX/GSBHDsVFgfOtCDGQbhBszlsnvVtXN07yu78dNOzQ6GGyfpYuSsr/6by17dezQeFgg1SlAQhhIUskoMn/2yWJkwcjt715hcvSq21uT125/YY9y/TtS3zK+sdN9NNfM21dQ4IoBQCgKzxNf8HqbbCfJktvtt+A/FfFvehZS+dd6PmvSeo6KMRpNFvsyku+tiKixBBKeYAQpFwNt8V7Y3ShUldxf0f4PrUUgYBlIZSLgg3BB4II5rw5rVj3QCgFAKAUAoBQCgOWqj3IwGCQbG17HtVOIg50pRW7TJ05ZZJszm+xF7CxBySDj5u1x/8a+XzZWr6Waerd9O2Urr/wCOx1LXT9r6L7mkgZiLsAD7A3/ewr6mjKco3mkn2O/1sjlTUU7Iy/jnVanToJo50WPcisjJGbA33MDI67j/AHb17Ntalcio8J9ek1OrWPfFLFscveKFGUi222yZycn2qMJNs8TuzcdW1PlwyPfbtUtf6C9XFsFeSRl/Buks0mpkTyTtyb+hw/qLesbgQe+4jJqLaSuzTWd7QjqWHVfCiSu0scjxyNkkEkG/3uPsa52I+GxqSdSEnGTNGH+JSpxVOcU4oq9F+M0ClfJWWG5JKc574z+orLS/U4JZcmaPZ7+xrq/psa82fLLt9/c6K3T9abFfKmPy2kn6j0t981JPBYt2ayy8n+CDWNwiunmivH90aSK0aoi32RgAnkmw4/xNe1sWqUlCN8kPmaV9bbeC1k+5bs5kr1JOb3fv+x11mhjm2+YocKSQDxkEZHBwTzXWajUSe6M5QdR8IqXQxCPZezRyA7QAAF2bSLbRusPdyeapnhru8fr74fcFJ1iWNH8hJZljh8yyqbNGwWMxsgWxZbkoA3LP3rPUlFPIm9Pptb8a8QWXROtGJpTqVYl5BeRAzKpsAUJAsojJVLjk7vnVtKtlbz89/fLYGwRwRcEEe4zW1O4PVAcNapMbgEglWsRyMHI+dRlswfNYS7Ri7sdhRFdXQKl2uSf95JMjnuTbGBXNTbXlxX/Nuzw+mxOTe6lbEgXtkDuLHiummekDqumZmVkBJ/yyDXNx1Cc5RlDf2178zXh6kYpqRx1vRoJC0su5GK+vbKyghe7bSAbDua1dBGfWmrN72b/Y9hjalJZINNLa6T8r3KbqviDpeheOR5PW8Y8vy98g8uwAKhbqAQoz3t3ooUoSUlv9vQqqYypKGST0vfbj3ms0WrSWNJI2DI6hlYdwcg1pTuUHagFAKAoPGXU2i08gjjmeRo32GMNYG1huZCCnOCCKF1GClJXZhtBo5nlhWaTVunmoSskOuC3DAi5d2XB7k2969ZrlKKTcUvOP2sfTul6BIIY4Y77I1Crc3Nhxc14YJycpOTJDSAAkkADnPH1ry6IlRN4mgAFizki4VRftcZ4H0veqXiII8uWWi1IkjVx+Ycex7g/MG4+1WxlmVz071ICgFAKAUAoDONDkooIKs4vx6eTu2gXvYWzc3r5eVHV04pppyV/9O7vZK92lbW7udRT0Um97efZe/joW/TdUroouu4LlQb2tiu1gcTCrTjG6zJapPbgYq9Jxk3w5mf8A7RG/gxWVmYTqdybiYfQ/8QrGrMwzttb89+1aqmxmkUXg4s2uQv5ku2KSzlJEEdygsQ8KA7u2exqMHeR4tzQf2gyjyFSw3M+4HuojG4kYwcAYzk2q1mvDLrXIrSxwaCJJkkInBZypuQWs1yeCcgfO1YcfWhCnlqJ2ly4GzC0p1KzlTavHa/EjdD8SDTny3fzYPyOAdyfJlOf9YuK52Fx6oPJKWaPB8V3r32GzFYB11njHLPiuD7n77TQJ4t0h/wCLb6q3+VdFfE8M/wCL6M5z+GYlfw/VHbRjSTv5sYRnQ/GosQSDzjP3qyCw9aWeFm1xRXUeIox6Od0nwOmo05X/AJfqf3H1yT3rgY3AToda/U01u+PCSWjV7yk3vtoRhNS7whztXcbgE3xx7+1+9Rptyq9DQzSTScr6bc3wzXTlpe1o2PXtdk9ZBkXFxz8q+mhiKUpSipK8d1fbvMziyNrunxyi5A3DKuLXUgHaw7Hbe4vcXzUnGNRXXgzw+f8AWemNppArOQhN1Ks7WUFfW8YwPLN2vY7ncHGa59Sm6bs/u/Frs+rB+dO6nJpizRK8cJcEqULJiwZC1/SwQXNstIxHakKkqesVZe/t5s8Nj0rrpmZy0fkxRja5kIBEl/hBB22C2ufc27GttOq5t6WS9T0dY8S6KOIGXUII5borIdwY8EApcYv9qslKNtWeXRkNZJoodW2iZtWz+SC1vLCMsKNIq4W5Nt3+dZuihF5bv6cDy+p50H9oerm2g6ZIV1MUzaV9++7xKSAwsL5AHbkVaqjfA8zMjdA69qupGRRM6gdObcI/Tad2ZQ422II24F6Rk5bcvqE2yg6Z1lkm0GqkLFJdM2n1G4k+mOQxuzX7i8bm/YVBNppniZM8LRKNVoEmUMrRanQODxeJ2K/S6sor2O6v3HqPo/gXqME2mK6eJoY4JHh8tjcqUOe59781dBprQkjRVM9FARtVqwmOW9v8/aufjfiEMOmlrLl+Xw9XbQtp0nLuM3440cU+ilkZYnkjQ2LPZVuRfJZR2vYkX4vV2CxUcRC6abW9ndF1LNCokr2fvtMX4dkV9VpxG0U/8VSVIQbQL3cbdY/qXt6DWtmiqrQd017/AKV6m1l69qZG2QoFPewLkWtgnABznGKxOtOTtFfc5Zx0fQtRKC0rbd1xZxuIN8kKPTc2wfvXkaM5ayBcaPw1CliwLm1vUcfoMfrer40IrfUWM30nrDfjfLZzHBvYJG38IA3wpWw+YA7n3qxaaI2ypJU7pam+qRjFAUHXtZqUkAhViAu7EbMGPrBBIP8Ay4+9Z605p9X0BA1XU9cpYbNwW2REwB74N+MD9SKrlUrJ2t9ASJdXq2kUJvC7UsTEQLuBctntk2vipOVRvTs4A/Oma/WNIgkVgpI3WiIAve+SB7f0/wCpCdVtZl9AS+qKQ7Gy8AguLg9iBchR7/OuT8Qi1Vk2lsneWq5NK7UV9zoYd3glfy0/dkvosgKG23DHgAYOc7ce/Fbfhc1Kk0raPhbv1y6eRTiotSXd2/fUy/jToks8g8rRoTuXfP8AwS7oFPpUS32kG2SOAfet0432RjaOfg/oM8GrDNEyxeWwLOunDbiV2hTBY2te9x7UhFphLU99Qlkm15hEw2+i0bFgM5cFNpDHbxuIF74qw3RSjTzWPc2v1WonlXTMgji9PlttswFwcEZvY/TFcOdfE1601RatHg7anRhQw1CjB1k7y4q+hy61pNEoUSnytQVBcQi4Ukd1vYfbNQxNLCxSVTqz45eHgTw1XFSbdPrQ4ZuPiRtNp5FF4hBrIx22guPqCN4/eqoQqRV4Zake7X8+pbOdNu081OXfp+PQ2/RoFWJSsQhLgMyDsSO+K72GhGNNNRy34HCxM5SqNOWa2lydV5nOEkVgxQeoj/H/AM1za2FdGFSph11mvu22u3VvXd2LFK9lLYiJDe98KOf62Pz7muPSwiquWfqwj83dvZvZt/NUfci1yttv79ok6fUg4tb2+fP6ccV1sH8RpVXkSyrTLtqne22zsr25FU6bWp32C97C9rX729q6hWZzq3hYE+Zpiscm/eQ+5kY5t6b2WzNvwLFgLis1TD31ho/p74goP7TOiiPQ6fajyQwTo8yC5MiG+9mtySTcn517KChBJcCMjGdX6bo30EraTUK8I1iS+WFKtAsw8oghjcjK5/u1GUU46EdLHhtUx1cGpk+PTjTRT/USSaeX9RY/em8k+Q7STCfJ0cR/N07qbRn5Ru9mH0PFe7LuY4H74Q1J6brp2P8A6c6k6aX+4GJaCT5D4h9L15DqSZ6tGeo9KiSPBILxw9RaJh/7OuRlH7hT9bV7bW3aedh46d0bWqJkSNpNRotbHOuCBKpTY20nBuFRq8Skl2oWZu/7OdDqo31kk+n/AA6Ty+ciFwxBYHcMfQdhVtNPW6JRRtSbVZKSirskVuo1O5hsuMHP8w+X6XH0r5vFY11qqdG60euzkn/L5Nx4tpo1Qp5V1v7e+Jy0hO4WyfbtbGbn35H3FZ8DKSqxyavlwy6a3b4vrR5O6vqTqWtr7fvcjeLtAraWe5PqA53WFmB/IrNz8jX0VDBxpVZVczbfPgr39dr7bIqp1HmSPm+sfUM8RV/NdHLJ5bMGUqjncd+ita1xknLD6jYbI5Enw9/1Gy6l4mnhZGSNjDsXcZEtuZgrE7gAAbNY9hZjUG7GaFGMlq9S26f4thdEaW8O++3f8LBRdmVv5RxcgV7crlQkm0tS60mrSQbo2DLci44wSDY98ivSlxa3MH4g6oYdc9gm9SpXgMQyi9iyOO7D8uP1qL3NlOGan7/KPoYqRiFAKAhdX0bSxmNXCX5Nr4Ha1++L/K9QqRclZHjMsdXPo5PLBLxhQQr5FgACwYElBcHBGOADWXNKk8vAjsaLpnXYpsA7X42kjPvtIw2fv8hWiFaMiSZ16m+0qQikm43FS237AXrHjp9G4yUE+1pu3gtfQ1UFmTV/C9rkPp2sCu25viAyeSR2A3E2t9Kw4LFRp1ZdJLe2+7fYrt2t2Ivr0nKKyrby87Izv9oyS3h3OrRtMBHCqZZvLe4cnURhlwx7WO2u1Uuc2RV+GuppptUomhaMyAKCqmw3uiAn/e5Bbcyrhb3Ydr1CLtLVe/M8TsbafocURabTwjzwG2gEhSWFuL2qdZzUG4K74GunUzSUaj6vEx+reIyXmjl0k5Ny6XKk9zY5H/Sa+cqOm53qxdOXNbeX4PoKaqKFqUlUjye/n+Sz02hhhhM0SjWyE+rvtBvc7ckH5kE1rhRpUafSQXSPj/YyzrVatTo5volw7+8g9NMc2thOmjaKx3SC+BY5tnAPH34rPRyVcVB0IuPM0Vs9LCzVeSlyLvp3jfSmyvJIC25gzx2ULaRwCyXUWSMkXNyAD3r6PMjgyw8+CLTS+JtHIEK6iL1sUUM20swtdQGsb5GLdxXt0VujNcDp0brK6lQyI+wmQbrqV/huU7Nf1WLDHHNuKJ3E6eTR9h0n1sbP5O7bIb2UqRu2BSxFxZgN63I97VlxeH6en0adno+ezvquK5iKcetbQ5yRkHIHyAwCT3P6XNfPV8POnO1RLZ2S0jKT4yel9I3lsrWXO9ykmtPfvgdINSRhrkX5Nsf6yfkK0YT4jUotxr3autXlTjdcbWXN6bRsyMqaexNWQG1iM8fOu/GvTkoyjJNS27e7yZQ4tFb4okmXSTtpzaZY2ZDYNkC/BBB4tU5Xs7EXsfHtNMvUZpfwyE+b07bPsSyidDvBwLEllS1uaz/M9uBDc0jeDJ50nk2eW+r0UNw/pKaiNlJ3DkXKg3t71Po7+J7Y8dU8GrNO0ba9YhqvLM+njAfdIigkhvygkEgkC/z4r3om+JPoZNX4GybwZpWbUl1Z11IjEiM3p/hABSLWIOL3vU+jWvaeWLPS9F08ZJSJAzbNzEXLeWAE3E5NgBYmpZUe2J9egi6rU7WA9xew5PsM9j/WuZjMd0FaMOavZWu3wWvB8HzVuJbCnmi2QppC2WuRfAtix9j7+3zrj16066U6t2r9VWtGz00lfe1rX1U9L6l8YqOkffv0O2jiLKQb7b4PBuO4+vP1vWzAYeVanKE/kb0ezun8y5X37JXtdMhUkotNbk6GIKLDiuzQw8KEFCC0KJScndlJ4n6HLq1MYnWOI7dyGPdcq27kODY2AI9r+9XE6VRQd7alb0vwp+HmjlZtIFUn4IGjbIIFj5pA59jUKlWFNXm7LtZbKrnTik/O/wBjXkXweKmZSo6v4ch1Ft25CoCgobCwN7W+G2T2vmvGi2FWUDOR9A1Wm1CmJ3eMgk7PSLJYqjKcHdt2359RPavLNF/SwnHXcj6TxfLC2yWK7A+sldsjfFa4LZ/LnGAR7V5ck8OpK6ZtukdRWeMOAQeGUg+lh8S5GbHFxg1JGScMrsTa9IHl2sCTwM15JpK7PUruxEj6pEe9v+YW/wDHasscdRlxt3l0sNUXC5K3q1xcHsRz+taVOMtEylxa3Rn+peHVYq2nsuQGGNtiQSRgm4+VqolRT1gRcbELVdSmifbNEXjGQr2wBgFXGDi191ze99oqirFS6tWN1yfv1+h7GpKDvF2L3pXVYZfTELG1yu21vr2/StNF09oK3hY9c3LdmR8e68EiBGlZjKS+5H8uMeXjP4eQMtx2BsWOfb2o+C9/Qrkzh/Z9oF899xjcbAdu0cqykGx0kRwRf4j9O9eU1rr7+iEVqWfjXXB5o9OZPLTDO2cX4vbm1v3rlfE6qlVjRcrLizv/AAyi40pVlG74IjfiX07LGzrrYJFOxRZjccc3tz8+9V55UJKEn0kZbLct6ONeLnFdHKO72IP+7F8eboph73ZR/wDsv9Kz/wCA5aXpy81+TR/jqOtqkfJ/hmt6HFqPJkLvHK5BEbrb1YxdgM5xn2rt4JVMjdSSlya5d5xcZKlnShFx5p8PAxbeFtZBFaOPcyXZdux7bdNFAvpc2Y5mYA49+a05WiXTwnLV+7t/gj9PgdZyNTp55jKNy+ZGVJtqHcuxjXajKsEB24vgcGvFvqeyaceo7W7exL7sq4fRHpXhsGKaWBSot/Fni1Lscd98y/pXiLXq5KXa/BNfgs9PK4mLpLLvjbyoiWJAWfWDTp8V/wAkBb65r0qaWWzW+r8I3+59E8NztPp98pDbpJSuBhPNcRjA7IFryrQp14ZakU12mOp1J9Xs9NfqS9RHtAAF1Fyfr8/lXGxlB4eMIxjmgruTuvm3vJ8t27Lgla2h7B5r8zkspU4sBk2P1z983rJTxNWjJyp2Sd5Wb2SlqnrpLrZm+CskmScU9ydFKG4vj3r6HDYqGITcbq2jTVmuPoyiUXE9qoHGK0kQRQGO0HhOGGZZXlIAdyiEBPUWG21jxYWtwQeAMVVKvCKWd2vor6XNjqTmnGKvprxNRo9ekhIW+LHItcG+Rf5giq6GLp1m1G+nNWv3eKKatCVNJyJBkHFxgX+3vVrqwTcW9Urvu5lWVkHVa7sny9Vx39v0tf3ri4z4rdZcPxt1rrjfZeFr8HbQ0Qo8ZHgesfzMB9N6n39iD+4qlXxMbLrTS7s8Hz5STXhJcme/I+S9H7+h6GnCLucXIza/f/Wfa9XQwUaFLpq6vJa2vpf73dna1s2p5nzSyxOmgLkkk4/xPt3Fq1YCVacpSm9Pv2cVb3sRrKKSSJtdQoKrVaqQu+wgLGLm45+VfOYzG4uVeoqEko01d3W7397GynTgorMtWR9XrA3lb8D42A+XH61jxvxCNZYfplZfNJLsul5/csp0sufL3It4dUrKGBsD74r6WhjaNakqsZaPnoYpU5RllaO1aiB+MwAucAVGc4wi5Sdkj1Jt2Rw1GmjlX1qrr2uAefY9vtSM4zipRd0z28ovkNBokhQRxiyi9rkk5JJuSbnJPNSEpOTuyRQieZUDAg8EWNRnFTi4viexk4u6Io6bGCCBa2ecY+tZlgqKlmSLv1FRqzZX6nSx7tok9bN3F7cm1xxWKrhqefKp9Zvle2+nYaadSeXM46JHSXSzqzFDjsAf6g44t+lSnQxMJuUHpwSf57LEY1aMopSPWl0zOHjlBKFbHd8yeD9D/SrcLCrdxqXt2/YrxHRtLKVfUfDaowMDKrm+1HJvcWuYze4I/wBEVfOgk+r77jHl5HHQ9clgYpOrsOSW+Id7/wApHOB2Heoxqyg7SF7GtifcoORcA2Isc+4PFa07q5IrvEZgWB5NQgdEHtc5NgF9iSQKoxMaTg3UV0i2lWqU3eDsUC+EjZJtOzwSW3bHsdpI4uOP3rmv4XZqpReV8n7/ACdOHxXMsleN1798DzNqtQCset0qzKSFDqM5NuRgf9teSqVrqGJp5lzXv8FkadFpzw1TK+T9/k0jSLpkRFjcxgNlRcIFBb1Env8A1rqxUaMVCK09Dj1JyqSc5PVkjputWaJJVBCuoYA82Pvap05qcVJcStnnV9RSOSKNr7pSwSwx6Rc39sUlNRaT4gSPGZRG0ZLAeYGKXUEGw9VrBvlzavcyzZffme3ZnPF/QtOY0CiKGR3jjV9jnO8uoHlOhHrJN74ufeoVJRja/EupVnF66+/E0PRenjT6eKAEsI0VNx5baLXP15qxKysV1J55OXMm16QIWq0wGRYZzuOM/wDn9a4eN+FRfXp231Um8uvprZtK12i+FRvT0O91jXJAHuT/AImunSp0sLTsnZc2/Vsr61SWiuyHqesIuF9RuB7Lc2/MfkQfvVFb4jThpHV6Lkru3HxRop4SctZaL6+RXy9RkkBs2xWttFiL2sSPMGAcMvbtWCeMrVk7PKntv2XWdaLZo0xoU6fC7W//AG78mRuW4c4sRfe2QAxBXnBjYd/Saz6OVrN6a/xPZJ2a30cWuOhbsuHot9N9tbrxLLpOkkBVmG3m4PcOASLdiHF/ua6GCw9aLjOStv5PV+UvozLiKtNpxWv7aenodtZuJO7gYGMEHsW+f7G1YfiDqyqS6RaLSPVdmnbRy7eN1o7PZa1U7WVvfgeNPAzG4uOTvNvpa305+YqrC4WrWkpRut3nduxJW04XzaJ5le5Kc1FW+hP0+mCXI72v9u/3ruYXAwwzlKL3tfndcb9vHtM86jnuQtWS7AAD5H3rn4tyxFWMEu58+fkvr4F9O0It+ZYxRhQAOBXapUo0oKEdkZpScndn7I9gSeACf0pVqKnCU3sk35HkVd2KIX8n+9M/+P8Ar9a+PTbwOnzVp/f8+p0NOl7Io9owHnSdlHlr/T/Kr4TjBYjEraKyR9PwRabyQ56s4KEDKkh9Krcj3Zs9vqP0rDH9PGrToYh9WMbta6yevDvXkWPO05Q3b+h70ksgVI0NixLZ7D/QNXYOtiY0qWHoytKbb14R4c+TZGpGDlKclt6kqHqB22dQxL7Md66NH4pN0cuIipNzyd/n71KpUFmvB20ufmlnVpz+VUWwHHHNQwmJpVfiDaeWMI2S2Wm/Z5ntSEo0ubbLYGvpk01dGI/a9AoBQFP16HAZVz3IW5FsjPbNc3H09FKK152N2Dnq03p3k3R6zdFvsSQDcAZuPb3vWvD1ekpqXHiZq1Po5tEPpHiCPUOURZAQN3qAGAbe9wc8Gxq2Mkym5Q9f0cs+pOzayiyAgk7DzdgPh978Y5uABkqxlOen9i2LSRqj06MxrG48xVt8d2JI73Jv+9asiy2epW9Sm6p1ybT6kRlUljcFlAtGy2sNoLtskbvb0mqZ1pQnbdPw/Z/Q8IPjHXxajQy7S4aN4gyMCjKWdRZgfkSR24NV4mUalJpcLepKL1KzxUFgYgayQSosKwxCRrixAYydmJGe1U4jqPSeullf1JI8aqTUNKzLqZkvrxAFDekBgLmx9uw4FRk5uTak11rAafXzAJG00jgPrEJZiS4jT07vexNIznpFvjLxsDxpuqTR6SbZIy+XpNOUt+UtyR9a9hUlGm7PaMRbUvvFMTvqNCiSeW584h7XK2jybH71oxCbnBJ2evoeIoI/Euq8guJCWGkV72B9Rn2F+OQv2rL+oq5L3/hXra/ke2R016ap1gvqlljbVReVKFU3uOSBxtI4PvXtRVJKN5XWZWfvkNCceuarz9/mr5X4s6bytg4A+Ldzep9PUz3vpmtYWRDXxLrlijlZ0YSoSP4dtpWVEyeCSGNRWIrKCk3v2dthZF/Jr5JX1URKiOOWNLgZCugJP/yIz2rzGynOEoXsrpPsT/exfhbKd+Nnbv8A7XODuxYliN4INiSSzA/CBxgowv7GuVKUpSbm9eTbd3ytto4vXkzopRStHb0XO/amvIn9N0m9XG0+U4IUkZx8LAH+61v+mt2EodLGSt1JJpfZ+Tt/tM1erkad+st/uvNfUmRdJvYyOWIN7L6VxYgWzwRf7mtcMBezqyvZ7LRcLK3Y1colirXUFbv1fmTtPp0QWRVUfIWrZSo06StCKXcZ51JTd5O51q0gcpoFa24XtWbEYSliLdIr292fNdhKM3HY61pIkbW6jaCB8X+s1hxuK6KDUfm96ltKnmd3seOnQ2G7+btVfw6g4Qc3/FwJVpXduRMrpFB+MoIseDUZRU4uMldPc9Ts7ogp0pFbctwc2vkA+9ciHwPD0qnS0rp62vqk+fPTvL3iZyVmRF6bJ6UJBjvuJ/wrmx+EYtZcPKSdK92/tzLniKes1ucY5wCwePdIz8EdvrWWniYwlUhWpZqkp7NcO8scG7OMrJI6atlKsy+gxEKpB5zV2MlRqU51KSySotKLT3129/khTUk0paqR7abdIrN/w497fUj/APlXSruriYVKn/twzS/qa/seKOWDS4uy7jlttCP55W575P8A4/es2RxwC/nrS8bN/e31J3vV7IomRX84ICdsaZtwSfeurSu8fGjB2jTjrybfMolbonJ7tllXdMooBQHmRAQQeCLV5KKkmmeptO6KXpxMUpQnBNs/9p4+1r/0rlYa9Gs6b22/H9joV7VaSmvfMovDunK6mURzoCyvtHqOd4yAwANs32nvXQSd3ZnNW5c+G+hmF5JJLGRsXuWuO5uc5x+n0tGjRyNt7k5SuXcuoVSASAxBIHchebDva4q9ySInzHV6jzi87xExysCT5gJjwBsci6C1h6JUABJ9VcyUs15NaPt2+3g14kTS/wD05Ien+SqosztG73JtdWU854VQLDF+K09A+iyrd2uSjocPEHh3UyTTtGsTJOYSSxIdPKIJAxbP1quth5ucmrWdvoSTR1/+n57g2X/1/wCIPq/J2P1+VP08/wD7X8BciDw3qb32j4tY3xD/AIwtH+v7V5+nne9v5vrsLlL1vTy6eKWJlQ+Zp9Oh/iruUpYEBBliT7fWs1VTpxcbbqPHl2Elqbjq2hkbVaWRVukazbjcYLJZf1NdCpCTqQa2V/QgnoZbp3SNbDHujjtIuljQA7SCfOZnTNx8JrNGnVgrpa2XqS0Z6g6XqB/FTSsijWJKIARcKFIYgDAya8VKa6yjbrJ28Bc9fgNR53l+RJtGsk1HmY2FSDtt86dHPNly/wATdxclT6GVejxJ5bmRfLZkCndiQMcc8VY4SWGStrpp4nnEneFWE0muZkZVeUAq4swHlqLEdjUqUY1lUUlo/wAHqk4NNbo0Wn0SJbaouO5yc85Oc1dSw1Kn8q+78yU6057s6xRhQFUWA4Aq2EIwioxVkiuUnJ3Z7qR4KAUAoD8JtXjaSuwtSsiHmPfNhn7XwPv/AJ1wqSeLrZnsvS+i8fB776GuX+HGxaV3jIKAUAoBQH5avLK9wQpelRs26xGbkA4Ncmt8EwlWp0jVtbuz0ZfHEzirHKfp7bZbEFnIPtgHis2I+F1ehr5HeU2uzRPYshXjmjfZHCaTbJFvBAVL2Avn/QFZK1XocTh+njZQjwV9bfayJxjmhPK92Suji4aQ8uxP2HFdD4JFzhPEy3nJ+S2+5ViXZqC4IsK7ZmFAKAUBzWFQSwUBjybZNQVOKbklqyTnJqzehhfBqA62a9jbzDyORIO1sGzc8EEfaEPmK0b6riRlvEmv0clodSGFnsSboyD+dSbEocAlbixzistadKXVn+Dx2OcHRI5ZQfNh1Mf5iTaUAZAZoiBKtwMOPua8VKMpXumvr9N/EWNbWs9FAY3WeKJ4t5ZEZVklUHcV+FvSCNp/KQBnJHzql1Gj05J46IUAxoWCrf8AibSSebDbYcZzgkCvOlFiJqfEUf4ndJo4jKoGdylgbKVsxUAAAnJtkji1Qbi53cdQa+HqwZImI2+YoYXyM2uoOLtnGBXtXExg4p6X8u7v5Itp0XNNrh7v3FZ1DXNLfjywQdtyLjsW+RNx/dIF65GJxMq9/wCVNaa6rg32X0/0tanQo0VS/q59vZ4ea2Lbo87MtjcgfCx5I42t/eW1j7810sDUlKFnqls+Pc+1bPnuYsTCMZXW/Ffddj4Efq8eoLhorhVFsEXJN7nacG2PnzbmpYiNZyvDZe9vIsw7oqNp7v3v5ldrtQzxbNSrlXPAJjICWJtY3vf6XA+1UyrSyf4q38Nix4anOVqb28dyZ0CXSRJsi/hgksd5O4k9yzHPHv7VfQq0UrR07zPUwtWPC/cXoNazMKAUAoBQCgPxlBFjxUZRUk4y2PU7O6OWn04S9u5qnD4aNC+XiSnNy3O1aCAoBQCgFAKAUAoCv1OhdibSkK3It/SuLivhuIqzllrNRlurX07NTTCtCKV46omwRBVCjgC1dWhRjRpxpx2SKJScm2z3VpEUAoBQCgM30HoEsGoklZ1ZWD2ALXG59wGcWFvrk/U1xi07nljRk1Yenzrr2q8yZzIX8p7CMekqQO6q5MUu7n0ur/KudVlmk77cPez80yLNV4R6cIob2F3yMMLL2FpBvHvZibe9asPDLH399T1F5V56KA5zwK4s6hhcGxFxcZBz7GvGrg8xaVFvtVRcljYck8k0sgRupzRRrudVJ7CwJNv9c9qz4nE06Ec0vBcWXUaEqsrRKPWTXsTixAEdwFQBbjaeLnlWHPFcXEVXN5p8/lurLS+j5veMuOx0qNNRVo8t+ettuX8y4bk3SdN831v8JH5SRvvb1WHw7hhl961UcH0/XqbPlpmvx4WuvmW1yipiOi6sN19OzttwZeqthYcV2EklZHPbuftenh4kjDCzAEexF68cVJWZ7GTi7oqtZ0CN7bSUzm2b8+/z+37VlqYOEvl0NlPGzj82pC/2fqYco24Xv6CB/wBpFufa9UdDXp/K7934sX9PQq/Mrd/5uXXTDIYwZPjOSOLfL9r/AHrbRz5Lz3MNfIptQ2JdWlIoBQCgFAKAUAoBQCgFAKAUAoBQCgFAKAUAoBQCgOGq0quM82IDDDLuFjtPaoyinuDGdW8MNEjlWeSEi8ipZJGHf0hTHIf+lW+dY6mHcU2tVx5/h/QjY3EagAACwAwOLVuRI9UAoDzJIFFybCoykoq7PYxcnZEDV9WRVGz1My7l52+w3H8ucfWsdbHQjFZNW1dcvF8NdDTTwsnLraJPXn4cyl3OTuLMzk7gbe2DtXsy8FfzKa5N6knmcm3v5aOy4OOzj/FHmzfaCWVKy97vk+D4Mt9B0wCzOB8k5C35X5rfIB4rqYfBpWlNeHLs7VfVX2MVbEt6Rfjz7e/g+ZaV0DGKAUAoBQCgFAKAUAoBQCgFAKAUAoBQCgFAKAUAoBQCgFAKAUAoBQCgFAKAUB+GgKbq+s3ARhTu5JU5QrZrL7sMEDvauTjMRmXRJa8bPZrXTm+KXFG/DUcrzt6cO1PTXkvQr44i42rYlrbh2NyPWO+x7WYdjWKMHUjljre1+3tXHLK3WXB+JpclB3lw2/Hev4XyLrpnTvLF2sX/AFAtcDnkgG1+SK62EwnRK89X7t4paX3aMFfEZ3aO3v762LCtpmFAKAUAoBQCgFAKAUAoBQCgFAKAUAoBQCgFAKAUAoBQCgFAKAUAoBQCgFAKAUAoCu6n03zCGXDYB7XAOD8mXkH/ADrDi8J0rUo6Pj3flbp+HE1UMRkWWW3v6PiSdJpFQY5OSfcm17Dtci9h3rRRoRprTfj9+6/LmVVKrm9diRVxUKAUAoBQCgFAKAUAoBQCgFAKAUAoBQCgFAKAUAoBQCgFAKAUAoBQCgFAKAUAoBQCgFAKAUAoBQCgFAKAUAoBQCgFAKAUAoBQCgFAKAUAoBQCgFAKAUAoD//Z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3559" name="AutoShape 6" descr="data:image/jpeg;base64,/9j/4AAQSkZJRgABAQAAAQABAAD/2wCEAAkGBxMTEhUUExQUFRMXGBsZGRcWGBwbGxgfGBwbHhsbGh8YHSogGyMlIBgbITEkJSktLi4uHR8zODMsNygtLisBCgoKDg0OGxAQGzQkICYyLDcsMDAtLCwvLC0yLCwsLDQsLCwsLCwvNCwsLCw0LCwsLCwsLSwsLywsLCwsLCwsLP/AABEIAKkBKgMBEQACEQEDEQH/xAAbAAEAAwEBAQEAAAAAAAAAAAAABAUGAwIHAf/EAEEQAAIBAwMCBAQEAwUHAwUAAAECAwARIQQSMQVBBhMiUTJhcYEUQpGhI1KxB2LB0fAVJENygqLhNGOSFjNEwvH/xAAaAQEAAwEBAQAAAAAAAAAAAAAAAgMEBQEG/8QAQBEAAgECBAIIBQIEBAQHAAAAAAECAxEEEiExQVETImFxgZGx8AUyocHRFOFCUnLxI0RigsLS4vIkMzRDkqKy/9oADAMBAAIRAxEAPwD7jQCgFAKAUAoBQCgFAKAUBQdT8URx3VBvkvtA4APzPFuOD37WrPPERjotySiWvTdX5savYrfkEWyMH7Yx8quhLNG541qUaeNdOZClntewcC4P2Ga5q+LUXPLr3nTfwmsoZrruNNXUOWKAUAoBQCgFAKAUAoBQCgFAKAUAoBQCgFAKAUAoBQCgFAKAUAoBQCgFAKAUBC6p1SOBbufoBkn7D/HFQnUUFdnqVzMw6yXVyMtj5drWBylzdXJuMggiwtcEj1c1lUpVZdnp793J2SRbdJ8NRx+qT+I/z+EfQf4mrqdCMdXqyLlcserTokTeY4jUgruPYkWx717XnCMHmdu0sw8JyqLIrtcDF9ObU6eMrHFFqYr7lZPVZuxxkfcfeuHRdehDLGKnHg1rqdysqFeeacnCXFPTT0Pf+ypmYSajVeRO+UUnsO2CAvPAqX6arJ561TLJ7Ij+ppRWSjTzRW5Z+Heqaj8Q2mmKybVvvHytyRze/wBa1YPEVumdCo724mXGYej0Kr01a/A1VdY5IoBQCgFAKAUAoBQCgFAKAUAoBQCgFAKAUAoBQCgFAKAUAoBQCgFAc5plUFmYKBySbAV42lqwZjqfV5JXEEYKbyCHFzuXkEWyAwIBJGM+1ZZ1XJ5UTStqd9H4c3lJJyxcAi27LDtvI7jOQfbNxepRoXs5bhy5F9p9KifAircAGwte3F/fk/rV6ilsiFztUgYzxwHMkW6J206Zbb3J544wOT7muJ8UU3ON4twW9jt/C8ihK0kpva5UR6mJJom0LMrvdWST4RfAue/N+TwKxxqU41YvCuze6e3vzNkqdSVKUcUrpbNbkvq41H/5mnEqjiWLBA+q4+xFXYjpv8xDMua9+qKsO6P+WnlfJ+/Rl94O6dCkZli3nzO8lrgAnAt8/wBa6Hw6hShDpKd9eZz/AIjXqzn0dS2nI0NdE5ooBQCgIXVuppp03uHK5uUQttAFyWtwPmarqVFTV2CCPEsd0vHOodlUM0ZAu5styeOah08dNHr2Au6vAoBQCgFAKAUAoBQCgFAKAUAoBQCgFAKAUAoBQCgInVeox6eJpZCQi2+FSxJYhQAFFySSBYe9eN21DdjIa/WabWSRWaWPfI0DLJDIvrRVbabgeWxU2BPPztas1SEajPY1DYaDQRxKqoPhG0E5Nr3tf2uTjgVfGCirIN3JVTPBQHieTarNa9gTb3sKjJ2TZKKzSSPnvSDqNSXkTVhJt2I2Y5HyF7W7WseK+cw/TYhucatpX2v79D6PEdDQShKlePO3v1HUVKm2s0tv/eh9P3NvQx+tq9rKz/8AE0v90dP2YotP/wBNV/2y1/dEnpCz4/B6kSpi8cmGUH+63b5girMOq3+XqZlye68PwVYh0v8AM08r5rZ+K+5ukWwtj7V30rI4Dd2eq9PBQCgFAROrqhgkDsFTYdzEBgBbJIYEH6GoVLZXfYHz9YoEnh8p95Ekdy8CIqAuLXJjuCR8JHfvXPtBSWXmuC/HkeH0uumeigFAKAUAoBQCgFAKAUAoBQCgFAKAUAoBQCgFAKAoPHaFtDKq2udgyLi29b/lbtex2mxzUJ/KePYynhWTSLPAg0sQlLHbIZCX3bTdtvlKCbXFxbFQjZPYirH0qriYoBQGZ8bdVeJY44iRK7X9PNl/zNv0Ncv4niZ04xjT+Zs6nwzDQqSlOouqinX/AGfqeS0E3djZQT7/AMv9Kxr9FiN+pLy/b0Nr/W4fZZ4+enr6k38Nr9OPQy6qH+U5Nvvn9Cav6PGUF1Xnj797lHSYOu+sskvfvZHjw1pXOol1UkXkRqp9Nio4zggYsCfvUcDSk68q8o5Vy2JY2pHoY0Iyztvfc/H8XCeSER+ZAgLSyM4ABiRcHvdWJ/atX6vpJRUbri+79z1fC3RhNztJ6KKX8zfqkavpznYoaRZHtcso23B4O25ti1bqbdld3ZyKyWZuMWl5/U/NF1FJWlVL3ibYxIxewOD35pCopNpcBVoTpxjKX8Suu4l1MpFAQ+rvGIJTKN0QRi491tkfpUKjioNy24gxSazTfiAXglChdOF3SA2uxEbNaY+YL2tgkWJNYVKGe7i+HHy46nh9BronooCkk8RruYLE7BWKlt0Si6mxtvkB5+VZHild2i3bu+7N6wErJykldJ7Se/cmiy6drFmiSVbhXFwDz+1aKc1UipLiZa1J0qjhLdEmplQoBQCgFAKAUAoBQCgFAKAUAoBQCgFAKAzvj+R10UhS97pchipUb13MCroSQM23C/FQqfKeS2Mj0TTv/tDTXSS252Ecs0rvCojcCR907KHb+TabK4zVcV1iCWp9Qq8sFAKAw82v1Wo1Mh0/lkQn0hgt+4uCRfOeCK4Mq2Ir15dFbq7Xsd6NHD0KEVWveW9rlmdJHPA0utgWJlvci4aw74z9s1rdOFak54mFmvP35mXpJ0aqp4aeZPy9+RW6PpUijfoNUHXujEfuLW/UCstPDVIrNhKl1yfv7I01MTTk8uLp2fNe/wAk/wAU6yROnnzNqyybY2twu8gN37Let9ac1huvpJ2v2FGApU5Y3qaxjdrttt9TN60JLIyIR5RaHSIQceXCPMmIPtgCs0rTlZbaRXctWdSlmpwUpLrWlN/1S6sT8bVad9Qk0Szq3mNqHkkG28US32pY2KHaBnNRzU5VFKKe923yS4dh6qdeFCVKo4tWUUlr1m+ParnTpXVZ9J6mYOskL6lotoBDSPZPVySxI+18VKnVnS1b3V7drehHEYajiurFWcZKKd+CWum2hP6z4smEE8bxGPUBkjDRncoMilgb8ggA4Fze1W1cXJQlFq0tFp2mbDfDKTrQnGV4avXR6O3r9DVaPqcJYQiZWlCi6lhv4ByOb962xqQ+W+pyKmHqpOo4NR5208zr1cMYJdps2xrEi9jY2wAb/SxqVS+V2MxgIksImAlWZXW5KyuqopBO0fhxcn1Dbi1+awLZPj4vTyPDct1QFFdVYhr/ABKVIt7hherq+K6OKko3v4F9Gl0j3J0UgYAjuL/rWmnNTipIrlFxdmYbrS3nezhgZNgVdPb1Wvt8xVJY2+dcyt/5j142tl49538M7UVpbS93Phzyt6I1nh+UNp4yOLEcsbbSQR6xfBFs10MO06aa9+Zx8ZFxrST+320LCrjMKAUAoCNrNfFEAZZEjBNhvYLc+wuc0JKLlsjnH1jTtxPCfpIv+dBklyJtCIoBQCgFAKAUAoBQCgPCyqTYEE+181BVIN5U1ck4ySu0e6mRMz/aIl9GfSxtJGbrf0EOCHNkckLyRtNV1PlIy2Mf4S2Pq9IdkhcPqGkNm+Pa4E7s8ClgynaBuAF19OKhDdEVufVqvLBQEDrXVF00RkYE5sAO5Pas+JxEaFPPI0YbDyr1MkTB6jU6eSTf/F0kp9W4XKG/ewswv8sVwJ1KE55tacufD8n0EKdeEMulSPk/wWcfUtWiHzFj1kB5ZbNj52z+q1qVfExj10qkOa19+KMroYaUuo3TnyenvwZC6P5cuujbSo8SAXcE8WvfvwcCqMNkqYuLoJpcS/E56eEkq7UnwNNqOtwNI0OoQLHgq8hRkcbgoOCdt24vzY+1dyVWEm4TWnhZnzkKkoPNF2Z1k8NadgNgKDbIF2HA84WZgOL2o8NTa003+psj8Rrr5nfWO/8Ap2KDWeEtSI3VZElPlpBHcbNsYa7g2wSQAL981llhKii0nfRJcNDpU/ilBzTcXHVyfG8rWX3KvqunfcJNZG0EUsqKwHq2RwIdq3TjcxuPpVNWLvmqqybXgkvua8PONnDDSzSinbheUnrvyRI6WsIlhKmXywsmtfziC/pHlpcjnuR8jUqWTNFq9tZO+/JFdd1XTmna9401l216z/DOHTun6txHL5ABvLqRICCzs6nYpHK5Ixxio04VWlLLzd+b4E61fDQcqef+WFtbJJ6vkyf4Z0jtDI6aiRo207JIrv61n/Nh7BbA4z9auw0W4uSk7W1/qMPxacVenKCUr3TS0cOHeVEabLBhtjMkRspgurKwAZds7EE3yQD3qGXLo1pdcvz5nCPpfUYt0be4yPtWzF089Jrlr5F1GWWaIvRdQNuy+ckY5Hf96y/Dq0cnR8ff3LsVB5sxV9e6In8SRnsHdTsEaHc3wrllOc2uferMRh46yb3twW+y3TNWExcurCK2T1u9Fu9mvIt+gaZ44ERwAy3wLWtuJHwgDi3ArTh4ShTUZe/Ix4upGpWco7O3PlrvdlhVxmFAKAUBU+JUUwSF1jMQikLM5sUshsR6Tbvc8j2NCyl8ytvofJtPExEUcgkWHdGAXjCDDLt/iHQqRkDO4X9817Y6Lsrtb68f+o+314coUAoBQCgFAKAUAoCF1eLdH9CDbFj8jcgWz71g+I089HuafCz77tK3iX4aWWfv9yshkPmJsCBrbcWIF+WIQfL+auVSm+mh0Sina2mqXNtRX/FY1yiskszdvfP8F+t7C/Pe1fRxvZX3Oc7X0Mr/AGlMn4Mb+DNFa+wKDuuC3mArtxnBqFTYhLYoPD3ioxzwxTamLySrAbH05Rdq+kHYFK8gC30qEZ2drniZ9JJq8mZTpnieWbVmERqEuQQ196hV9VyDb4v6j2ry5pnRUYZrnbxEI9U50gJWVRvDWuoxw32P7iuZjFTxMv097SWvZ4mvB58NH9Q1eL07fAq36jOqAamCPUwDAkSzfuOPuAayuvWjG1eCnHmtff0NaoUZSvQm4S5PT39SqiSOTUqNG7QhluS7Wsc4Hv27mscVCddLDPLpxZrk5woN4lZrclwNjo+n6l9PNFO6rI91EiAXsR8Rta/J9jXdoU6zpyjVevNHAxcqMpLob27eBh59GYRKTEAl2XeibYt2UcqGOCB/DQH8zs2azOOW+njbTk/wu+5jJmn6hLEGiEr7CFQhbHyyCFdYDg49MK5y25uxqanKN4309O70XaDe9I16zxB1DAXKkPyChKsDYkGxByCRXQpzU43R6TCKmCDr+jQTEl0BYo0e4YO1uRcVXOjCWrXCxopYurSsoy0unbtRn9R4NZUJhmdpd0ZBmNxtiJKx+kA2v/SsksG1HqS1037OB0ofFlKSVWCUbS+Xm93rxO+k0Gog087ssbzzO8kgU2VQVtZbqd1rcEZvU4U6kKcm7Nu7Zjx2IhVlGNO+WKSV9zIrKWCEsG9UZ8tNgkvuUgejTAgg8gEcGst20m3y00v/APkwH1auselNphskJYWGQF5OTg+m/wDhXHoroqzlNW4JbvXba/2N03np2j78yi6wX/GSBHDsVFgfOtCDGQbhBszlsnvVtXN07yu78dNOzQ6GGyfpYuSsr/6by17dezQeFgg1SlAQhhIUskoMn/2yWJkwcjt715hcvSq21uT125/YY9y/TtS3zK+sdN9NNfM21dQ4IoBQCgKzxNf8HqbbCfJktvtt+A/FfFvehZS+dd6PmvSeo6KMRpNFvsyku+tiKixBBKeYAQpFwNt8V7Y3ShUldxf0f4PrUUgYBlIZSLgg3BB4II5rw5rVj3QCgFAKAUAoBQCgOWqj3IwGCQbG17HtVOIg50pRW7TJ05ZZJszm+xF7CxBySDj5u1x/8a+XzZWr6Waerd9O2Urr/wCOx1LXT9r6L7mkgZiLsAD7A3/ewr6mjKco3mkn2O/1sjlTUU7Iy/jnVanToJo50WPcisjJGbA33MDI67j/AHb17Ntalcio8J9ek1OrWPfFLFscveKFGUi222yZycn2qMJNs8TuzcdW1PlwyPfbtUtf6C9XFsFeSRl/Buks0mpkTyTtyb+hw/qLesbgQe+4jJqLaSuzTWd7QjqWHVfCiSu0scjxyNkkEkG/3uPsa52I+GxqSdSEnGTNGH+JSpxVOcU4oq9F+M0ClfJWWG5JKc574z+orLS/U4JZcmaPZ7+xrq/psa82fLLt9/c6K3T9abFfKmPy2kn6j0t981JPBYt2ayy8n+CDWNwiunmivH90aSK0aoi32RgAnkmw4/xNe1sWqUlCN8kPmaV9bbeC1k+5bs5kr1JOb3fv+x11mhjm2+YocKSQDxkEZHBwTzXWajUSe6M5QdR8IqXQxCPZezRyA7QAAF2bSLbRusPdyeapnhru8fr74fcFJ1iWNH8hJZljh8yyqbNGwWMxsgWxZbkoA3LP3rPUlFPIm9Pptb8a8QWXROtGJpTqVYl5BeRAzKpsAUJAsojJVLjk7vnVtKtlbz89/fLYGwRwRcEEe4zW1O4PVAcNapMbgEglWsRyMHI+dRlswfNYS7Ri7sdhRFdXQKl2uSf95JMjnuTbGBXNTbXlxX/Nuzw+mxOTe6lbEgXtkDuLHiummekDqumZmVkBJ/yyDXNx1Cc5RlDf2178zXh6kYpqRx1vRoJC0su5GK+vbKyghe7bSAbDua1dBGfWmrN72b/Y9hjalJZINNLa6T8r3KbqviDpeheOR5PW8Y8vy98g8uwAKhbqAQoz3t3ooUoSUlv9vQqqYypKGST0vfbj3ms0WrSWNJI2DI6hlYdwcg1pTuUHagFAKAoPGXU2i08gjjmeRo32GMNYG1huZCCnOCCKF1GClJXZhtBo5nlhWaTVunmoSskOuC3DAi5d2XB7k2969ZrlKKTcUvOP2sfTul6BIIY4Y77I1Crc3Nhxc14YJycpOTJDSAAkkADnPH1ry6IlRN4mgAFizki4VRftcZ4H0veqXiII8uWWi1IkjVx+Ycex7g/MG4+1WxlmVz071ICgFAKAUAoDONDkooIKs4vx6eTu2gXvYWzc3r5eVHV04pppyV/9O7vZK92lbW7udRT0Um97efZe/joW/TdUroouu4LlQb2tiu1gcTCrTjG6zJapPbgYq9Jxk3w5mf8A7RG/gxWVmYTqdybiYfQ/8QrGrMwzttb89+1aqmxmkUXg4s2uQv5ku2KSzlJEEdygsQ8KA7u2exqMHeR4tzQf2gyjyFSw3M+4HuojG4kYwcAYzk2q1mvDLrXIrSxwaCJJkkInBZypuQWs1yeCcgfO1YcfWhCnlqJ2ly4GzC0p1KzlTavHa/EjdD8SDTny3fzYPyOAdyfJlOf9YuK52Fx6oPJKWaPB8V3r32GzFYB11njHLPiuD7n77TQJ4t0h/wCLb6q3+VdFfE8M/wCL6M5z+GYlfw/VHbRjSTv5sYRnQ/GosQSDzjP3qyCw9aWeFm1xRXUeIox6Od0nwOmo05X/AJfqf3H1yT3rgY3AToda/U01u+PCSWjV7yk3vtoRhNS7whztXcbgE3xx7+1+9Rptyq9DQzSTScr6bc3wzXTlpe1o2PXtdk9ZBkXFxz8q+mhiKUpSipK8d1fbvMziyNrunxyi5A3DKuLXUgHaw7Hbe4vcXzUnGNRXXgzw+f8AWemNppArOQhN1Ks7WUFfW8YwPLN2vY7ncHGa59Sm6bs/u/Frs+rB+dO6nJpizRK8cJcEqULJiwZC1/SwQXNstIxHakKkqesVZe/t5s8Nj0rrpmZy0fkxRja5kIBEl/hBB22C2ufc27GttOq5t6WS9T0dY8S6KOIGXUII5borIdwY8EApcYv9qslKNtWeXRkNZJoodW2iZtWz+SC1vLCMsKNIq4W5Nt3+dZuihF5bv6cDy+p50H9oerm2g6ZIV1MUzaV9++7xKSAwsL5AHbkVaqjfA8zMjdA69qupGRRM6gdObcI/Tad2ZQ422II24F6Rk5bcvqE2yg6Z1lkm0GqkLFJdM2n1G4k+mOQxuzX7i8bm/YVBNppniZM8LRKNVoEmUMrRanQODxeJ2K/S6sor2O6v3HqPo/gXqME2mK6eJoY4JHh8tjcqUOe59781dBprQkjRVM9FARtVqwmOW9v8/aufjfiEMOmlrLl+Xw9XbQtp0nLuM3440cU+ilkZYnkjQ2LPZVuRfJZR2vYkX4vV2CxUcRC6abW9ndF1LNCokr2fvtMX4dkV9VpxG0U/8VSVIQbQL3cbdY/qXt6DWtmiqrQd017/AKV6m1l69qZG2QoFPewLkWtgnABznGKxOtOTtFfc5Zx0fQtRKC0rbd1xZxuIN8kKPTc2wfvXkaM5ayBcaPw1CliwLm1vUcfoMfrer40IrfUWM30nrDfjfLZzHBvYJG38IA3wpWw+YA7n3qxaaI2ypJU7pam+qRjFAUHXtZqUkAhViAu7EbMGPrBBIP8Ay4+9Z605p9X0BA1XU9cpYbNwW2REwB74N+MD9SKrlUrJ2t9ASJdXq2kUJvC7UsTEQLuBctntk2vipOVRvTs4A/Oma/WNIgkVgpI3WiIAve+SB7f0/wCpCdVtZl9AS+qKQ7Gy8AguLg9iBchR7/OuT8Qi1Vk2lsneWq5NK7UV9zoYd3glfy0/dkvosgKG23DHgAYOc7ce/Fbfhc1Kk0raPhbv1y6eRTiotSXd2/fUy/jToks8g8rRoTuXfP8AwS7oFPpUS32kG2SOAfet0432RjaOfg/oM8GrDNEyxeWwLOunDbiV2hTBY2te9x7UhFphLU99Qlkm15hEw2+i0bFgM5cFNpDHbxuIF74qw3RSjTzWPc2v1WonlXTMgji9PlttswFwcEZvY/TFcOdfE1601RatHg7anRhQw1CjB1k7y4q+hy61pNEoUSnytQVBcQi4Ukd1vYfbNQxNLCxSVTqz45eHgTw1XFSbdPrQ4ZuPiRtNp5FF4hBrIx22guPqCN4/eqoQqRV4Zake7X8+pbOdNu081OXfp+PQ2/RoFWJSsQhLgMyDsSO+K72GhGNNNRy34HCxM5SqNOWa2lydV5nOEkVgxQeoj/H/AM1za2FdGFSph11mvu22u3VvXd2LFK9lLYiJDe98KOf62Pz7muPSwiquWfqwj83dvZvZt/NUfci1yttv79ok6fUg4tb2+fP6ccV1sH8RpVXkSyrTLtqne22zsr25FU6bWp32C97C9rX729q6hWZzq3hYE+Zpiscm/eQ+5kY5t6b2WzNvwLFgLis1TD31ho/p74goP7TOiiPQ6fajyQwTo8yC5MiG+9mtySTcn517KChBJcCMjGdX6bo30EraTUK8I1iS+WFKtAsw8oghjcjK5/u1GUU46EdLHhtUx1cGpk+PTjTRT/USSaeX9RY/em8k+Q7STCfJ0cR/N07qbRn5Ru9mH0PFe7LuY4H74Q1J6brp2P8A6c6k6aX+4GJaCT5D4h9L15DqSZ6tGeo9KiSPBILxw9RaJh/7OuRlH7hT9bV7bW3aedh46d0bWqJkSNpNRotbHOuCBKpTY20nBuFRq8Skl2oWZu/7OdDqo31kk+n/AA6Ty+ciFwxBYHcMfQdhVtNPW6JRRtSbVZKSirskVuo1O5hsuMHP8w+X6XH0r5vFY11qqdG60euzkn/L5Nx4tpo1Qp5V1v7e+Jy0hO4WyfbtbGbn35H3FZ8DKSqxyavlwy6a3b4vrR5O6vqTqWtr7fvcjeLtAraWe5PqA53WFmB/IrNz8jX0VDBxpVZVczbfPgr39dr7bIqp1HmSPm+sfUM8RV/NdHLJ5bMGUqjncd+ita1xknLD6jYbI5Enw9/1Gy6l4mnhZGSNjDsXcZEtuZgrE7gAAbNY9hZjUG7GaFGMlq9S26f4thdEaW8O++3f8LBRdmVv5RxcgV7crlQkm0tS60mrSQbo2DLci44wSDY98ivSlxa3MH4g6oYdc9gm9SpXgMQyi9iyOO7D8uP1qL3NlOGan7/KPoYqRiFAKAhdX0bSxmNXCX5Nr4Ha1++L/K9QqRclZHjMsdXPo5PLBLxhQQr5FgACwYElBcHBGOADWXNKk8vAjsaLpnXYpsA7X42kjPvtIw2fv8hWiFaMiSZ16m+0qQikm43FS237AXrHjp9G4yUE+1pu3gtfQ1UFmTV/C9rkPp2sCu25viAyeSR2A3E2t9Kw4LFRp1ZdJLe2+7fYrt2t2Ivr0nKKyrby87Izv9oyS3h3OrRtMBHCqZZvLe4cnURhlwx7WO2u1Uuc2RV+GuppptUomhaMyAKCqmw3uiAn/e5Bbcyrhb3Ydr1CLtLVe/M8TsbafocURabTwjzwG2gEhSWFuL2qdZzUG4K74GunUzSUaj6vEx+reIyXmjl0k5Ny6XKk9zY5H/Sa+cqOm53qxdOXNbeX4PoKaqKFqUlUjye/n+Sz02hhhhM0SjWyE+rvtBvc7ckH5kE1rhRpUafSQXSPj/YyzrVatTo5volw7+8g9NMc2thOmjaKx3SC+BY5tnAPH34rPRyVcVB0IuPM0Vs9LCzVeSlyLvp3jfSmyvJIC25gzx2ULaRwCyXUWSMkXNyAD3r6PMjgyw8+CLTS+JtHIEK6iL1sUUM20swtdQGsb5GLdxXt0VujNcDp0brK6lQyI+wmQbrqV/huU7Nf1WLDHHNuKJ3E6eTR9h0n1sbP5O7bIb2UqRu2BSxFxZgN63I97VlxeH6en0adno+ezvquK5iKcetbQ5yRkHIHyAwCT3P6XNfPV8POnO1RLZ2S0jKT4yel9I3lsrWXO9ykmtPfvgdINSRhrkX5Nsf6yfkK0YT4jUotxr3autXlTjdcbWXN6bRsyMqaexNWQG1iM8fOu/GvTkoyjJNS27e7yZQ4tFb4okmXSTtpzaZY2ZDYNkC/BBB4tU5Xs7EXsfHtNMvUZpfwyE+b07bPsSyidDvBwLEllS1uaz/M9uBDc0jeDJ50nk2eW+r0UNw/pKaiNlJ3DkXKg3t71Po7+J7Y8dU8GrNO0ba9YhqvLM+njAfdIigkhvygkEgkC/z4r3om+JPoZNX4GybwZpWbUl1Z11IjEiM3p/hABSLWIOL3vU+jWvaeWLPS9F08ZJSJAzbNzEXLeWAE3E5NgBYmpZUe2J9egi6rU7WA9xew5PsM9j/WuZjMd0FaMOavZWu3wWvB8HzVuJbCnmi2QppC2WuRfAtix9j7+3zrj16066U6t2r9VWtGz00lfe1rX1U9L6l8YqOkffv0O2jiLKQb7b4PBuO4+vP1vWzAYeVanKE/kb0ezun8y5X37JXtdMhUkotNbk6GIKLDiuzQw8KEFCC0KJScndlJ4n6HLq1MYnWOI7dyGPdcq27kODY2AI9r+9XE6VRQd7alb0vwp+HmjlZtIFUn4IGjbIIFj5pA59jUKlWFNXm7LtZbKrnTik/O/wBjXkXweKmZSo6v4ch1Ft25CoCgobCwN7W+G2T2vmvGi2FWUDOR9A1Wm1CmJ3eMgk7PSLJYqjKcHdt2359RPavLNF/SwnHXcj6TxfLC2yWK7A+sldsjfFa4LZ/LnGAR7V5ck8OpK6ZtukdRWeMOAQeGUg+lh8S5GbHFxg1JGScMrsTa9IHl2sCTwM15JpK7PUruxEj6pEe9v+YW/wDHasscdRlxt3l0sNUXC5K3q1xcHsRz+taVOMtEylxa3Rn+peHVYq2nsuQGGNtiQSRgm4+VqolRT1gRcbELVdSmifbNEXjGQr2wBgFXGDi191ze99oqirFS6tWN1yfv1+h7GpKDvF2L3pXVYZfTELG1yu21vr2/StNF09oK3hY9c3LdmR8e68EiBGlZjKS+5H8uMeXjP4eQMtx2BsWOfb2o+C9/Qrkzh/Z9oF899xjcbAdu0cqykGx0kRwRf4j9O9eU1rr7+iEVqWfjXXB5o9OZPLTDO2cX4vbm1v3rlfE6qlVjRcrLizv/AAyi40pVlG74IjfiX07LGzrrYJFOxRZjccc3tz8+9V55UJKEn0kZbLct6ONeLnFdHKO72IP+7F8eboph73ZR/wDsv9Kz/wCA5aXpy81+TR/jqOtqkfJ/hmt6HFqPJkLvHK5BEbrb1YxdgM5xn2rt4JVMjdSSlya5d5xcZKlnShFx5p8PAxbeFtZBFaOPcyXZdux7bdNFAvpc2Y5mYA49+a05WiXTwnLV+7t/gj9PgdZyNTp55jKNy+ZGVJtqHcuxjXajKsEB24vgcGvFvqeyaceo7W7exL7sq4fRHpXhsGKaWBSot/Fni1Lscd98y/pXiLXq5KXa/BNfgs9PK4mLpLLvjbyoiWJAWfWDTp8V/wAkBb65r0qaWWzW+r8I3+59E8NztPp98pDbpJSuBhPNcRjA7IFryrQp14ZakU12mOp1J9Xs9NfqS9RHtAAF1Fyfr8/lXGxlB4eMIxjmgruTuvm3vJ8t27Lgla2h7B5r8zkspU4sBk2P1z983rJTxNWjJyp2Sd5Wb2SlqnrpLrZm+CskmScU9ydFKG4vj3r6HDYqGITcbq2jTVmuPoyiUXE9qoHGK0kQRQGO0HhOGGZZXlIAdyiEBPUWG21jxYWtwQeAMVVKvCKWd2vor6XNjqTmnGKvprxNRo9ekhIW+LHItcG+Rf5giq6GLp1m1G+nNWv3eKKatCVNJyJBkHFxgX+3vVrqwTcW9Urvu5lWVkHVa7sny9Vx39v0tf3ri4z4rdZcPxt1rrjfZeFr8HbQ0Qo8ZHgesfzMB9N6n39iD+4qlXxMbLrTS7s8Hz5STXhJcme/I+S9H7+h6GnCLucXIza/f/Wfa9XQwUaFLpq6vJa2vpf73dna1s2p5nzSyxOmgLkkk4/xPt3Fq1YCVacpSm9Pv2cVb3sRrKKSSJtdQoKrVaqQu+wgLGLm45+VfOYzG4uVeoqEko01d3W7397GynTgorMtWR9XrA3lb8D42A+XH61jxvxCNZYfplZfNJLsul5/csp0sufL3It4dUrKGBsD74r6WhjaNakqsZaPnoYpU5RllaO1aiB+MwAucAVGc4wi5Sdkj1Jt2Rw1GmjlX1qrr2uAefY9vtSM4zipRd0z28ovkNBokhQRxiyi9rkk5JJuSbnJPNSEpOTuyRQieZUDAg8EWNRnFTi4viexk4u6Io6bGCCBa2ecY+tZlgqKlmSLv1FRqzZX6nSx7tok9bN3F7cm1xxWKrhqefKp9Zvle2+nYaadSeXM46JHSXSzqzFDjsAf6g44t+lSnQxMJuUHpwSf57LEY1aMopSPWl0zOHjlBKFbHd8yeD9D/SrcLCrdxqXt2/YrxHRtLKVfUfDaowMDKrm+1HJvcWuYze4I/wBEVfOgk+r77jHl5HHQ9clgYpOrsOSW+Id7/wApHOB2Heoxqyg7SF7GtifcoORcA2Isc+4PFa07q5IrvEZgWB5NQgdEHtc5NgF9iSQKoxMaTg3UV0i2lWqU3eDsUC+EjZJtOzwSW3bHsdpI4uOP3rmv4XZqpReV8n7/ACdOHxXMsleN1798DzNqtQCset0qzKSFDqM5NuRgf9teSqVrqGJp5lzXv8FkadFpzw1TK+T9/k0jSLpkRFjcxgNlRcIFBb1Env8A1rqxUaMVCK09Dj1JyqSc5PVkjputWaJJVBCuoYA82Pvap05qcVJcStnnV9RSOSKNr7pSwSwx6Rc39sUlNRaT4gSPGZRG0ZLAeYGKXUEGw9VrBvlzavcyzZffme3ZnPF/QtOY0CiKGR3jjV9jnO8uoHlOhHrJN74ufeoVJRja/EupVnF66+/E0PRenjT6eKAEsI0VNx5baLXP15qxKysV1J55OXMm16QIWq0wGRYZzuOM/wDn9a4eN+FRfXp231Um8uvprZtK12i+FRvT0O91jXJAHuT/AImunSp0sLTsnZc2/Vsr61SWiuyHqesIuF9RuB7Lc2/MfkQfvVFb4jThpHV6Lkru3HxRop4SctZaL6+RXy9RkkBs2xWttFiL2sSPMGAcMvbtWCeMrVk7PKntv2XWdaLZo0xoU6fC7W//AG78mRuW4c4sRfe2QAxBXnBjYd/Saz6OVrN6a/xPZJ2a30cWuOhbsuHot9N9tbrxLLpOkkBVmG3m4PcOASLdiHF/ua6GCw9aLjOStv5PV+UvozLiKtNpxWv7aenodtZuJO7gYGMEHsW+f7G1YfiDqyqS6RaLSPVdmnbRy7eN1o7PZa1U7WVvfgeNPAzG4uOTvNvpa305+YqrC4WrWkpRut3nduxJW04XzaJ5le5Kc1FW+hP0+mCXI72v9u/3ruYXAwwzlKL3tfndcb9vHtM86jnuQtWS7AAD5H3rn4tyxFWMEu58+fkvr4F9O0It+ZYxRhQAOBXapUo0oKEdkZpScndn7I9gSeACf0pVqKnCU3sk35HkVd2KIX8n+9M/+P8Ar9a+PTbwOnzVp/f8+p0NOl7Io9owHnSdlHlr/T/Kr4TjBYjEraKyR9PwRabyQ56s4KEDKkh9Krcj3Zs9vqP0rDH9PGrToYh9WMbta6yevDvXkWPO05Q3b+h70ksgVI0NixLZ7D/QNXYOtiY0qWHoytKbb14R4c+TZGpGDlKclt6kqHqB22dQxL7Md66NH4pN0cuIipNzyd/n71KpUFmvB20ufmlnVpz+VUWwHHHNQwmJpVfiDaeWMI2S2Wm/Z5ntSEo0ubbLYGvpk01dGI/a9AoBQFP16HAZVz3IW5FsjPbNc3H09FKK152N2Dnq03p3k3R6zdFvsSQDcAZuPb3vWvD1ekpqXHiZq1Po5tEPpHiCPUOURZAQN3qAGAbe9wc8Gxq2Mkym5Q9f0cs+pOzayiyAgk7DzdgPh978Y5uABkqxlOen9i2LSRqj06MxrG48xVt8d2JI73Jv+9asiy2epW9Sm6p1ybT6kRlUljcFlAtGy2sNoLtskbvb0mqZ1pQnbdPw/Z/Q8IPjHXxajQy7S4aN4gyMCjKWdRZgfkSR24NV4mUalJpcLepKL1KzxUFgYgayQSosKwxCRrixAYydmJGe1U4jqPSeullf1JI8aqTUNKzLqZkvrxAFDekBgLmx9uw4FRk5uTak11rAafXzAJG00jgPrEJZiS4jT07vexNIznpFvjLxsDxpuqTR6SbZIy+XpNOUt+UtyR9a9hUlGm7PaMRbUvvFMTvqNCiSeW584h7XK2jybH71oxCbnBJ2evoeIoI/Euq8guJCWGkV72B9Rn2F+OQv2rL+oq5L3/hXra/ke2R016ap1gvqlljbVReVKFU3uOSBxtI4PvXtRVJKN5XWZWfvkNCceuarz9/mr5X4s6bytg4A+Ldzep9PUz3vpmtYWRDXxLrlijlZ0YSoSP4dtpWVEyeCSGNRWIrKCk3v2dthZF/Jr5JX1URKiOOWNLgZCugJP/yIz2rzGynOEoXsrpPsT/exfhbKd+Nnbv8A7XODuxYliN4INiSSzA/CBxgowv7GuVKUpSbm9eTbd3ytto4vXkzopRStHb0XO/amvIn9N0m9XG0+U4IUkZx8LAH+61v+mt2EodLGSt1JJpfZ+Tt/tM1erkad+st/uvNfUmRdJvYyOWIN7L6VxYgWzwRf7mtcMBezqyvZ7LRcLK3Y1colirXUFbv1fmTtPp0QWRVUfIWrZSo06StCKXcZ51JTd5O51q0gcpoFa24XtWbEYSliLdIr292fNdhKM3HY61pIkbW6jaCB8X+s1hxuK6KDUfm96ltKnmd3seOnQ2G7+btVfw6g4Qc3/FwJVpXduRMrpFB+MoIseDUZRU4uMldPc9Ts7ogp0pFbctwc2vkA+9ciHwPD0qnS0rp62vqk+fPTvL3iZyVmRF6bJ6UJBjvuJ/wrmx+EYtZcPKSdK92/tzLniKes1ucY5wCwePdIz8EdvrWWniYwlUhWpZqkp7NcO8scG7OMrJI6atlKsy+gxEKpB5zV2MlRqU51KSySotKLT3129/khTUk0paqR7abdIrN/w497fUj/APlXSruriYVKn/twzS/qa/seKOWDS4uy7jlttCP55W575P8A4/es2RxwC/nrS8bN/e31J3vV7IomRX84ICdsaZtwSfeurSu8fGjB2jTjrybfMolbonJ7tllXdMooBQHmRAQQeCLV5KKkmmeptO6KXpxMUpQnBNs/9p4+1r/0rlYa9Gs6b22/H9joV7VaSmvfMovDunK6mURzoCyvtHqOd4yAwANs32nvXQSd3ZnNW5c+G+hmF5JJLGRsXuWuO5uc5x+n0tGjRyNt7k5SuXcuoVSASAxBIHchebDva4q9ySInzHV6jzi87xExysCT5gJjwBsci6C1h6JUABJ9VcyUs15NaPt2+3g14kTS/wD05Ien+SqosztG73JtdWU854VQLDF+K09A+iyrd2uSjocPEHh3UyTTtGsTJOYSSxIdPKIJAxbP1quth5ucmrWdvoSTR1/+n57g2X/1/wCIPq/J2P1+VP08/wD7X8BciDw3qb32j4tY3xD/AIwtH+v7V5+nne9v5vrsLlL1vTy6eKWJlQ+Zp9Oh/iruUpYEBBliT7fWs1VTpxcbbqPHl2Elqbjq2hkbVaWRVukazbjcYLJZf1NdCpCTqQa2V/QgnoZbp3SNbDHujjtIuljQA7SCfOZnTNx8JrNGnVgrpa2XqS0Z6g6XqB/FTSsijWJKIARcKFIYgDAya8VKa6yjbrJ28Bc9fgNR53l+RJtGsk1HmY2FSDtt86dHPNly/wATdxclT6GVejxJ5bmRfLZkCndiQMcc8VY4SWGStrpp4nnEneFWE0muZkZVeUAq4swHlqLEdjUqUY1lUUlo/wAHqk4NNbo0Wn0SJbaouO5yc85Oc1dSw1Kn8q+78yU6057s6xRhQFUWA4Aq2EIwioxVkiuUnJ3Z7qR4KAUAoD8JtXjaSuwtSsiHmPfNhn7XwPv/AJ1wqSeLrZnsvS+i8fB776GuX+HGxaV3jIKAUAoBQH5avLK9wQpelRs26xGbkA4Ncmt8EwlWp0jVtbuz0ZfHEzirHKfp7bZbEFnIPtgHis2I+F1ehr5HeU2uzRPYshXjmjfZHCaTbJFvBAVL2Avn/QFZK1XocTh+njZQjwV9bfayJxjmhPK92Suji4aQ8uxP2HFdD4JFzhPEy3nJ+S2+5ViXZqC4IsK7ZmFAKAUBzWFQSwUBjybZNQVOKbklqyTnJqzehhfBqA62a9jbzDyORIO1sGzc8EEfaEPmK0b6riRlvEmv0clodSGFnsSboyD+dSbEocAlbixzistadKXVn+Dx2OcHRI5ZQfNh1Mf5iTaUAZAZoiBKtwMOPua8VKMpXumvr9N/EWNbWs9FAY3WeKJ4t5ZEZVklUHcV+FvSCNp/KQBnJHzql1Gj05J46IUAxoWCrf8AibSSebDbYcZzgkCvOlFiJqfEUf4ndJo4jKoGdylgbKVsxUAAAnJtkji1Qbi53cdQa+HqwZImI2+YoYXyM2uoOLtnGBXtXExg4p6X8u7v5Itp0XNNrh7v3FZ1DXNLfjywQdtyLjsW+RNx/dIF65GJxMq9/wCVNaa6rg32X0/0tanQo0VS/q59vZ4ea2Lbo87MtjcgfCx5I42t/eW1j7810sDUlKFnqls+Pc+1bPnuYsTCMZXW/Ffddj4Efq8eoLhorhVFsEXJN7nacG2PnzbmpYiNZyvDZe9vIsw7oqNp7v3v5ldrtQzxbNSrlXPAJjICWJtY3vf6XA+1UyrSyf4q38Nix4anOVqb28dyZ0CXSRJsi/hgksd5O4k9yzHPHv7VfQq0UrR07zPUwtWPC/cXoNazMKAUAoBQCgPxlBFjxUZRUk4y2PU7O6OWn04S9u5qnD4aNC+XiSnNy3O1aCAoBQCgFAKAUAoCv1OhdibSkK3It/SuLivhuIqzllrNRlurX07NTTCtCKV46omwRBVCjgC1dWhRjRpxpx2SKJScm2z3VpEUAoBQCgM30HoEsGoklZ1ZWD2ALXG59wGcWFvrk/U1xi07nljRk1Yenzrr2q8yZzIX8p7CMekqQO6q5MUu7n0ur/KudVlmk77cPez80yLNV4R6cIob2F3yMMLL2FpBvHvZibe9asPDLH399T1F5V56KA5zwK4s6hhcGxFxcZBz7GvGrg8xaVFvtVRcljYck8k0sgRupzRRrudVJ7CwJNv9c9qz4nE06Ec0vBcWXUaEqsrRKPWTXsTixAEdwFQBbjaeLnlWHPFcXEVXN5p8/lurLS+j5veMuOx0qNNRVo8t+ettuX8y4bk3SdN831v8JH5SRvvb1WHw7hhl961UcH0/XqbPlpmvx4WuvmW1yipiOi6sN19OzttwZeqthYcV2EklZHPbuftenh4kjDCzAEexF68cVJWZ7GTi7oqtZ0CN7bSUzm2b8+/z+37VlqYOEvl0NlPGzj82pC/2fqYco24Xv6CB/wBpFufa9UdDXp/K7934sX9PQq/Mrd/5uXXTDIYwZPjOSOLfL9r/AHrbRz5Lz3MNfIptQ2JdWlIoBQCgFAKAUAoBQCgFAKAUAoBQCgFAKAUAoBQCgOGq0quM82IDDDLuFjtPaoyinuDGdW8MNEjlWeSEi8ipZJGHf0hTHIf+lW+dY6mHcU2tVx5/h/QjY3EagAACwAwOLVuRI9UAoDzJIFFybCoykoq7PYxcnZEDV9WRVGz1My7l52+w3H8ucfWsdbHQjFZNW1dcvF8NdDTTwsnLraJPXn4cyl3OTuLMzk7gbe2DtXsy8FfzKa5N6knmcm3v5aOy4OOzj/FHmzfaCWVKy97vk+D4Mt9B0wCzOB8k5C35X5rfIB4rqYfBpWlNeHLs7VfVX2MVbEt6Rfjz7e/g+ZaV0DGKAUAoBQCgFAKAUAoBQCgFAKAUAoBQCgFAKAUAoBQCgFAKAUAoBQCgFAKAUB+GgKbq+s3ARhTu5JU5QrZrL7sMEDvauTjMRmXRJa8bPZrXTm+KXFG/DUcrzt6cO1PTXkvQr44i42rYlrbh2NyPWO+x7WYdjWKMHUjljre1+3tXHLK3WXB+JpclB3lw2/Hev4XyLrpnTvLF2sX/AFAtcDnkgG1+SK62EwnRK89X7t4paX3aMFfEZ3aO3v762LCtpmFAKAUAoBQCgFAKAUAoBQCgFAKAUAoBQCgFAKAUAoBQCgFAKAUAoBQCgFAKAUAoCu6n03zCGXDYB7XAOD8mXkH/ADrDi8J0rUo6Pj3flbp+HE1UMRkWWW3v6PiSdJpFQY5OSfcm17Dtci9h3rRRoRprTfj9+6/LmVVKrm9diRVxUKAUAoBQCgFAKAUAoBQCgFAKAUAoBQCgFAKAUAoBQCgFAKAUAoBQCgFAKAUAoBQCgFAKAUAoBQCgFAKAUAoBQCgFAKAUAoBQCgFAKAUAoBQCgFAKAUAoD//Z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23560" name="Picture 8" descr="https://encrypted-tbn3.gstatic.com/images?q=tbn:ANd9GcSQYjrbZBZVb1zlT8vi6ntUSW0nFCgE0hAoxhjHwNFdl7CSR80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75" y="4722813"/>
            <a:ext cx="213360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667000"/>
            <a:ext cx="8183563" cy="609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500" dirty="0" smtClean="0"/>
              <a:t>6 steps to the behavior-change stairway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244475"/>
            <a:ext cx="8183563" cy="19081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What changes your attitude about personal fitness?</a:t>
            </a:r>
          </a:p>
          <a:p>
            <a:pPr lvl="1">
              <a:defRPr/>
            </a:pPr>
            <a:r>
              <a:rPr lang="en-US" dirty="0" smtClean="0"/>
              <a:t>Peer influence: negative attitudes</a:t>
            </a:r>
          </a:p>
          <a:p>
            <a:pPr lvl="1">
              <a:defRPr/>
            </a:pPr>
            <a:r>
              <a:rPr lang="en-US" dirty="0" smtClean="0"/>
              <a:t>The media: TV, radio, movies, music, etc.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4350" y="3411538"/>
            <a:ext cx="8183563" cy="3124200"/>
          </a:xfrm>
          <a:prstGeom prst="rect">
            <a:avLst/>
          </a:prstGeom>
        </p:spPr>
        <p:txBody>
          <a:bodyPr lIns="182880" tIns="91440">
            <a:normAutofit lnSpcReduction="10000"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Not thinking about being personally fit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Thinking about being personally fit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Planning on becoming personally fit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Starting to become personally fit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Maintaining personal fitness behaviors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Relapse or stopping personal fitness behaviors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Safety and Injury Prevention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Chapter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563" cy="10509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Medical Screening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25" y="1739900"/>
            <a:ext cx="8183563" cy="45847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Medical Screening: a basic assessment of a person’s overall health.</a:t>
            </a:r>
          </a:p>
          <a:p>
            <a:pPr>
              <a:defRPr/>
            </a:pPr>
            <a:r>
              <a:rPr lang="en-US" dirty="0" smtClean="0"/>
              <a:t>Who should have a screening? </a:t>
            </a:r>
          </a:p>
          <a:p>
            <a:pPr lvl="1">
              <a:defRPr/>
            </a:pPr>
            <a:r>
              <a:rPr lang="en-US" dirty="0" smtClean="0"/>
              <a:t>People with lifestyle habits</a:t>
            </a:r>
          </a:p>
          <a:p>
            <a:pPr lvl="1">
              <a:defRPr/>
            </a:pPr>
            <a:r>
              <a:rPr lang="en-US" dirty="0" smtClean="0"/>
              <a:t>People over 40</a:t>
            </a:r>
          </a:p>
          <a:p>
            <a:pPr lvl="1">
              <a:defRPr/>
            </a:pPr>
            <a:r>
              <a:rPr lang="en-US" dirty="0" smtClean="0"/>
              <a:t>People overweight/obese</a:t>
            </a:r>
          </a:p>
          <a:p>
            <a:pPr lvl="1">
              <a:defRPr/>
            </a:pPr>
            <a:r>
              <a:rPr lang="en-US" dirty="0" smtClean="0"/>
              <a:t>People with a known chronic disease</a:t>
            </a:r>
          </a:p>
          <a:p>
            <a:pPr lvl="2">
              <a:defRPr/>
            </a:pPr>
            <a:r>
              <a:rPr lang="en-US" dirty="0" smtClean="0"/>
              <a:t>Heart Disease, Diabetes, &amp; Asthma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Fluid Replacement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Drink a couple of cups of water an hour or two before exercising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During exercise drink a cup of water every 15 minutes.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Drink 8 glasses of water a day to  replace what you use during a 24 hour period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Fluid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u="sng" dirty="0"/>
              <a:t>Fluid Balance</a:t>
            </a:r>
            <a:r>
              <a:rPr lang="en-US" dirty="0"/>
              <a:t>: the body’s ability to balance the amounts of fluid taken in with the amounts lost through perspiration or excretion.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u="sng" dirty="0"/>
              <a:t>Dehydration</a:t>
            </a:r>
            <a:r>
              <a:rPr lang="en-US" dirty="0"/>
              <a:t>: body’s fluid loss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0803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Weather Related Illnesses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600" b="1" u="sng" smtClean="0">
                <a:solidFill>
                  <a:srgbClr val="FFFF00"/>
                </a:solidFill>
              </a:rPr>
              <a:t>Heat Cramps</a:t>
            </a:r>
            <a:r>
              <a:rPr lang="en-US" sz="2600" smtClean="0"/>
              <a:t>: a sudden cramping of muscles caused by excessive loss of body fluids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6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600" b="1" u="sng" smtClean="0">
                <a:solidFill>
                  <a:srgbClr val="FFFF00"/>
                </a:solidFill>
              </a:rPr>
              <a:t>Heat Exhaustion</a:t>
            </a:r>
            <a:r>
              <a:rPr lang="en-US" sz="2600" smtClean="0"/>
              <a:t>: a body condition usually caused by lack of fluids and excessive heat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6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600" b="1" u="sng" smtClean="0">
                <a:solidFill>
                  <a:srgbClr val="FFFF00"/>
                </a:solidFill>
              </a:rPr>
              <a:t>Heatstroke</a:t>
            </a:r>
            <a:r>
              <a:rPr lang="en-US" sz="2600" smtClean="0"/>
              <a:t>:  a serious condition resulting from prolonged exposure to high temperatures and the body’s inability to cool itself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6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600" b="1" u="sng" smtClean="0">
                <a:solidFill>
                  <a:srgbClr val="FFFF00"/>
                </a:solidFill>
              </a:rPr>
              <a:t>Hypothermia</a:t>
            </a:r>
            <a:r>
              <a:rPr lang="en-US" sz="2600" smtClean="0"/>
              <a:t>:  the breakdown in the body’s ability to produce heat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563" cy="10509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Physical Activity and the Cold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83563" cy="4187825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u="sng" dirty="0" smtClean="0"/>
              <a:t>Frostbite</a:t>
            </a:r>
            <a:r>
              <a:rPr lang="en-US" dirty="0" smtClean="0"/>
              <a:t>: tissue damage from freezing.</a:t>
            </a:r>
          </a:p>
          <a:p>
            <a:pPr>
              <a:defRPr/>
            </a:pPr>
            <a:r>
              <a:rPr lang="en-US" u="sng" dirty="0" smtClean="0"/>
              <a:t>Wind-chill factor</a:t>
            </a:r>
            <a:r>
              <a:rPr lang="en-US" dirty="0" smtClean="0"/>
              <a:t>: the combined influence of wind and temp on the body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Skin Cancer Detection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A</a:t>
            </a:r>
            <a:r>
              <a:rPr lang="en-US" smtClean="0"/>
              <a:t> = asymmetry – </a:t>
            </a:r>
            <a:r>
              <a:rPr lang="en-US" sz="2000" smtClean="0"/>
              <a:t>one half of a mole does not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smtClean="0"/>
              <a:t>					match or look like the other half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1000" smtClean="0"/>
          </a:p>
          <a:p>
            <a:pPr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B</a:t>
            </a:r>
            <a:r>
              <a:rPr lang="en-US" smtClean="0"/>
              <a:t> = bleeding – </a:t>
            </a:r>
            <a:r>
              <a:rPr lang="en-US" sz="2000" smtClean="0"/>
              <a:t>unevenness of the outside edges of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smtClean="0"/>
              <a:t>				        a mole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1000" smtClean="0"/>
          </a:p>
          <a:p>
            <a:pPr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C</a:t>
            </a:r>
            <a:r>
              <a:rPr lang="en-US" smtClean="0"/>
              <a:t> = color – </a:t>
            </a:r>
            <a:r>
              <a:rPr lang="en-US" sz="2000" smtClean="0"/>
              <a:t>mole color not the same, may be shades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smtClean="0"/>
              <a:t>				of red, white, tan, brown, blue or black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1000" smtClean="0"/>
          </a:p>
          <a:p>
            <a:pPr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D</a:t>
            </a:r>
            <a:r>
              <a:rPr lang="en-US" smtClean="0"/>
              <a:t> = diameter – </a:t>
            </a:r>
            <a:r>
              <a:rPr lang="en-US" sz="2000" smtClean="0"/>
              <a:t>any increase in size indicates a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smtClean="0"/>
              <a:t>					problem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3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Stitch in the Side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mtClean="0"/>
              <a:t>Exact cause is unknown, but there are a number of theories.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000" smtClean="0"/>
              <a:t>Muscle cramp theory: the muscles do not get enough oxygen &amp; lactic acid builds up</a:t>
            </a:r>
            <a:endParaRPr lang="en-US" sz="1400" smtClean="0"/>
          </a:p>
          <a:p>
            <a:pPr marL="990600" lvl="1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smtClean="0"/>
              <a:t>	</a:t>
            </a:r>
            <a:r>
              <a:rPr lang="en-US" sz="2000" b="1" u="sng" smtClean="0">
                <a:solidFill>
                  <a:srgbClr val="FFFF00"/>
                </a:solidFill>
              </a:rPr>
              <a:t>Lactic Acid</a:t>
            </a:r>
            <a:r>
              <a:rPr lang="en-US" sz="2000" smtClean="0"/>
              <a:t>: the waste product produced during anaerobic exercise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  <a:defRPr/>
            </a:pPr>
            <a:endParaRPr lang="en-US" sz="2000" smtClean="0"/>
          </a:p>
          <a:p>
            <a:pPr marL="990600" lvl="1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smtClean="0"/>
              <a:t>2.   A spasm in the </a:t>
            </a:r>
            <a:r>
              <a:rPr lang="en-US" sz="2000" u="sng" smtClean="0">
                <a:solidFill>
                  <a:srgbClr val="FFFF00"/>
                </a:solidFill>
              </a:rPr>
              <a:t>diaphragm</a:t>
            </a:r>
            <a:r>
              <a:rPr lang="en-US" sz="2000" smtClean="0"/>
              <a:t> (muscle above the abdomen) caused by rapid breathing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  <a:defRPr/>
            </a:pPr>
            <a:endParaRPr lang="en-US" sz="1400" smtClean="0"/>
          </a:p>
          <a:p>
            <a:pPr marL="990600" lvl="1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smtClean="0"/>
              <a:t>3.   Too much lactic acid in the diaphragm 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  <a:defRPr/>
            </a:pPr>
            <a:endParaRPr lang="en-US" sz="2000" smtClean="0"/>
          </a:p>
          <a:p>
            <a:pPr marL="990600" lvl="1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smtClean="0"/>
              <a:t>4.   Reduced blood flow to the area because of other body demands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720"/>
                            </p:stCondLst>
                            <p:childTnLst>
                              <p:par>
                                <p:cTn id="2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8040"/>
                            </p:stCondLst>
                            <p:childTnLst>
                              <p:par>
                                <p:cTn id="3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760"/>
                            </p:stCondLst>
                            <p:childTnLst>
                              <p:par>
                                <p:cTn id="3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2120"/>
                            </p:stCondLst>
                            <p:childTnLst>
                              <p:par>
                                <p:cTn id="4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5500" dirty="0"/>
              <a:t>Personal Fitness</a:t>
            </a:r>
            <a:endParaRPr lang="en-US" sz="55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Chapter 1 - Benefits of exercise</a:t>
            </a:r>
          </a:p>
          <a:p>
            <a:pPr>
              <a:defRPr/>
            </a:pPr>
            <a:r>
              <a:rPr lang="en-US" dirty="0" smtClean="0"/>
              <a:t>Chapter 2 - Exercise Safety and Injury Prevention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333375"/>
            <a:ext cx="8183563" cy="3048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u="sng" dirty="0" smtClean="0">
                <a:solidFill>
                  <a:srgbClr val="FFFF00"/>
                </a:solidFill>
              </a:rPr>
              <a:t>Foot Type and Foot Alignment</a:t>
            </a:r>
            <a:r>
              <a:rPr lang="en-US" u="sng" dirty="0" smtClean="0">
                <a:solidFill>
                  <a:schemeClr val="accent1"/>
                </a:solidFill>
              </a:rPr>
              <a:t/>
            </a:r>
            <a:br>
              <a:rPr lang="en-US" u="sng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u="sng" dirty="0" smtClean="0">
                <a:solidFill>
                  <a:schemeClr val="tx1"/>
                </a:solidFill>
              </a:rPr>
              <a:t>Pronation</a:t>
            </a:r>
            <a:r>
              <a:rPr lang="en-US" dirty="0" smtClean="0">
                <a:solidFill>
                  <a:schemeClr val="tx1"/>
                </a:solidFill>
              </a:rPr>
              <a:t>: the heel strikes the ground then goes to the inside of the foot.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u="sng" dirty="0" smtClean="0">
                <a:solidFill>
                  <a:schemeClr val="tx1"/>
                </a:solidFill>
              </a:rPr>
              <a:t>Supination</a:t>
            </a:r>
            <a:r>
              <a:rPr lang="en-US" dirty="0" smtClean="0">
                <a:solidFill>
                  <a:schemeClr val="tx1"/>
                </a:solidFill>
              </a:rPr>
              <a:t>: the heel strikes the ground then goes to the outside of the foot.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3795" name="AutoShape 2" descr="data:image/jpeg;base64,/9j/4AAQSkZJRgABAQAAAQABAAD/2wCEAAkGBxQSEhMUEBQVFhQUFBQXFRgWFBUYGBoaGB0dGBgXFRgaHSggGBslHRkYITEiJSkrMC8uGB81ODMsNygtLisBCgoKDg0OGhAQGywlICQsLCwsLCwsLCwsLCwsLCwsLCwsLCwsLCwsLCwsLCwsLCwsLCwsLCwsLCwsLCwsLDcsLP/AABEIARcAtAMBIgACEQEDEQH/xAAbAAEAAwEBAQEAAAAAAAAAAAAAAwQFAgEGB//EAEQQAAIBAgMDCAYGCQQCAwAAAAECAAMRBBIhBTFREyJBYXGBkaEGFCMyUsEzQnKSorEVU2Jjc4KywtEHJOHwQ9IWw/H/xAAYAQEAAwEAAAAAAAAAAAAAAAAAAQMEAv/EACIRAQEAAgICAgMBAQAAAAAAAAABAhEDMRMhMkESIlEjM//aAAwDAQACEQMRAD8A/b4iJCCIiBiem20Xw2AxVeiQKlKi7oSAQCN1wd8wMH6R4ykyJWotVFfEcnh2rBMO+VaJq1GdUDAgFWA0BPnPtsTh1qKyVFV0YWZWAKkcCDvEVMOrFWZVJQkoSASpIykqeg2JHfCXw1H/AFEdlpt6st664d8OBiL3SvWWgvLHk/ZOCwNhmG8X0MVf9RWXks2GBY1Gp1wtVm5NhiPVbqRSsVLAkF8l7WFzPrqOxcOmYpQpKXdXa1NRd1OZWNhqQdQeM8qbDwzEM2HokgsQTTQkFmzsQbby3O7dYHxGH9PKyBWxFNSxXGgIjgIWpYunhqedil19/Vt1gTbWwtYr/UConKqMKjVMOmLeuPWCEAwopM/JPyXtCVqiwIFiCDxn1/6Hw/O9hS5+fN7NedyhBfNprmIBPGwinsbDqoRaFIIEdAopqBkqWzra3utYXHTaBg+l/pn6lTpVFpcrnpvWZc7BhTQKWICo3xAXbKo6W1Ep4v0/akarPhvYocWqsK13ZsMuc3QoAqkdOY2PRafWY3ZNCtlFajTqBAQudFbKCLEC40Fp1+jaP6qnvc+4u9xZzu+sNDxgfM7K9IMTUTaTVeQpvhgvJjlQ1FL0Fq3erZbrma5JAsJn7C9LqqOKeKLu71MIoWotFCgrl15RalEtTq0yU5o0O+51n2uB2XRoqUo0qdNW95URVB0tqANdNJXpejuEVGprhqApuQXUUkysV1UsLa26OED5Y/6hsbMmGQ01p06lQnEgMEfEVcN7JeT9o3sg1ri+a2+1+KPp5UCm1DlAnKPUZqwRggxdTDAIq07MRkBF7abzfU/Sr6K4UVxX5JCy06dNFKJkp8m71A1MZea2ao1zfoEvfoqhYjkadmBB5i6gsahB01Gclu0kwPhtrf6iVQcRTw9Gnmp3alUao5R1TE08NUv7MAm9TTIzAagm4tJqvp7UpivakKhovj3qZ6y07UsLUFMilanz310Btu1bWfXHYOF5/wDt6PtAwqeyTnBiGYNprcgE9YnVfYmGcAPh6LBXLjNTQ2ZtWYXG8neYGHsz0variVpcgFpPXr0Eqcrd89JOUu1PIMqlb/WJBG7pn1crrgaYIYU0DB2cHKL5mFma/wARGhMsQgiIgIiICIiAiIgJXx+I5OmzgXy2046gWHE8OuWJQ2o30a8WJ+6L/nlPdIyupt1jN3T311r7hu65zSx5LU1svOJvvvYAm47wPGRSNRapRIA0bLu6GUiw4a5fCZ8OS2za/LCauo2ZDjKpSm7Deqs2vULyaUdsNzAn6xgh6xqzDvVWHfNNuozybo2OI6BuJ6eiExpLILDnNb8Jb5SuRIwntqLX0u6kdqmx7rEfzTNhnlcputGWGMl9NqIiaWYiIgIiICIiAiIgIiICJ8vgfTSkxdaqmmwbmi5Yka2bVQDexsVLKbGxNjbr/wCbUDlyrUOYaDLzjcoEsNxB5TpItbWEvponyuJ9O8ONKSvUNgdAFUA0qlUMST+7KkWuD0SwPTPDXy+0J6k0ygspf7N1br03boH0Uy9pn2tH7Fb80/5mpM7ao59E9bjxW/8AbOc/jXWHyiOc2vUpD95c9gVj+YE6nWBW9Un4Et3ub+IC/imbjm8o0Z3WNacobTHOpdrH8NvmZfmftYa0T+8IPYUb52mnP41mw+URTj69L+J+SsflO55QW9ZB8Id+/RR/UfCZcJ+0ac7+ta0RE2MhERAREQERMylinINzqGYbh9ViPlOcspj26xxuXTTiZxxLcfITjEYpwps2psBoDqxCjo4mcTlld+KtSIiWqlUbNo/qqWrZz7Nfe+Ld73XOMJsmhSVUp0kCru5oJ6NbnUnmjU66CXYgVf0bR19lT1tf2a62FhfThpOhgaWp5NOcSTzF1J3k6amWIgJQ2uNKZ4VV8wV/ul+U9qj2f89L+tZGXVdY9xWk+yRzWb4nbwXmDyW/fKztYE8ATL+zktSpjgi/lqZRwz3au5r6kWJR2z9Hfg9I92db+V5elTa30NX7DeNtPOX3pRO1WSbMF3qtwyp5Zzb748JHLOyB7IH4iz9zMSvlYd0z8M97aOW+lyIiaWYiIgIiICY4FnqD94fMBvnNSvWVFLObAf8AQAOknhMumSczNoWYtbgNwB67Ad8q5r6XcM9lX3T2GDq1Mcai+XO/tntQ2B7J4o59Lqf+1hKMO4uy6rYiImxjIiICIiAlHbVQLS1+On5MGPkDL0ztu0s1NQDY8pTt13OVh9wtIvSce0LC+nEGXdlvmo0id5Rb2421tM+tfS2hNx5Ej8pRplqWT1aqCLBRRsHVj+zYgp0km9hvtvmfiy1Wjlx3H1Eo7WbRE+J1PcnPJ8QB/NOdtV6iIppsFGazuVzZRY2NrjS9tei8zStQWd6hqMEcDmqFJYrawUaai2t9++XZ5yTSrDDd2mxdS1NyDuVvEAzZoU8qqo3KoHgLTAxoOVKY1aocg6yVNz3asepTPopxwz1XXNfcIiJcpIkOKxSU1zVGCi4FzxO4SkdrFgDSplgTvc5BbiAQWt3CRbJ2mS3ppypi8aFOVRme17XsAOLno6uk+NqtSvUbewQcE1P3mG7sAnFOmF3cbneSTxJOpMqy5Z9LceK/bzkyTmc5m49A4hB9UefEmSTjlBrru3/4vxnSsDuN+yUW29r5NdPGW9u2cYo2UsN62Yfy875Wks4quFUk7gCT2CJStgG+6eSHAoVp01beEUHtAAMTaxJ4iICIiAlPalEsgKC7IyuBpzrb1F9LkE2v02lyYjelFENVWzXpuV0AN7WGYa6LnumvSp6NYqYjxWIzL7NKjOSLLkZTe43lgAoG834TZweHFNFVQBlULoLbhaZSelNA39/iOaTcZQ1+rp38De0lrekVFWysTqoYEC4IKhgereBOccJj06yyuTWmLUw4XEOFACmnTYKNOddwzW3bsu7v3yfD7dpOpZcxACEc22bPYKF67so75SxfpDhWALguoVnzZPdscn2gSQQLCMsfymkY38btaVL1qQG9Czt1AqyDsuW8jwmtMLDbdwq6UgdWX3U94vfKb9N8pFz1TXwWIFSmlQAgOqsAd4uL2MY4/jNGWW7tNEROnKvjcLyigXsVIZTvsRpqOkWJHf0b5UbAVT/5EXrFMn82085pxIuMvbqZWdMs4Wqp+o44glW8DceYnQw1Q9CoON8zdwtbvJPZNKY+1NvCg7IabHKtNiw93n59/D6PvvOfHi68mS5h9l0kFggPW3OY9NyzXO8mdvs+kd9Ne0KAe4jUTOwPpJTquVVXACg5jltcqz2NmNuat/I2Mi/+WUihZUqGysdcg1XMCty2+69F94tfW3bj2upswoLI91G4VLsR1Z73I7bnrnVPZ5JBqMCAQQoFhcbixJ1tw075ZwWKFVA6ggEsLG1wVJVgbaaEGTzn8Md706/PLWiIidOCIiAiIgJGcOh3qvD3R2/nJIgQthKZ3oh3/VXp39HT0z18Mh3op6NVB3i35aSjhdoMyIxC3ZVJ36XF9NeM6p7QJZFsOc7Kd99AxuO8CcTkxt0svHlJtc9WSxXIuUixGUWI4EcJ56ql75EuSCeaN43HdOdoVzTpu4sSilteA1PleQ+utfcLcf8Apk5ZzHtzjjculj1Snr7NNRY81dRa1jpqLaSVVAAAAAGgA0A7JRw+OZmpiw51yd+4Am477eMvyZZZuGUs9UiIkuSIiAnhE9iBDhsKlMWpqqi5NgLanpkgpjgPATqIAREQEREBE8zCewEQTEBIcbWyU3YC5VSQOJ6B3mwk0qbU+ibqKE9gYExUztQw1HIioLnKANd+k8rgDI9tabZh1XurfhZpNIcWLqQN7WX7xC/OYsb7bL0ubab2YT9YwQ9huWHeqsO+QESba/vUf4jD8D/4kUs5r7V8U9OaIC1abW3hqZ6gRmHmoHfNeY5HOpjjUXyux8gZsS3i+Kvl+RERLFRERAREQERKmKxJV1UAWZWPepA/u8pFuptMm7pbiUvW26o9bbqnHlxWeLJdiV8BWLhi1tHIFuAtv77xLJ79q7NPn/SD0VfEVzWpVzRcoiXC3PNWqFbeOcrVQwPUw6dIW9FsSUCPi2ZMuoZqtywzWuwfVdV3682fXRA+QqeidctTvi3ZFFPOrtVcMy1RVLWZyOgAaaDqn18RCCV9o0s9KovxU3HiCJYiBkI1wDxAPjCrepSH7RY9iqfmVkWDWyBRuUsg/kYr8pYwg9uOqk/myf4mXCfvprzv67S7YXmofhq0z945P7pDLG2R7CofhXN3rzh5iVzOubuOOHooLetT/ZDv5BP7zNWZ+zFu9RuGVPAZj/WPCaEt45rGK+S7yIiJ2rIiICIiAlDam+kf2mH4Sfl5S/M/au+iP3hPcEcfmROc/jXWHyiKcqd/b8hOpyh1PdMbYtbHPs78Xq/1sB+U9nWyvoaf2f8A9nk2zpiva3ERJQREQEREDHsBUqgfrL+Kqx8yZ3hTasvAo477qQPAN4SGhUz1HcG4LOB/Lan/AGE989wxzVaY6Vao38oBX/7Fmef9Gm/Bd2wfYuPjsn3yF+d+6VyZNtcG1O24VRf7rAeZEqluYvWR5n/mObtHF0u7JHslPx3f7xuPKw7pclXZR9jSt0Io+6LfKWponSi9kREIIieOwAuSABvJ0ED2JTO1KX1WzcMis3mBbzleriqj7vZjuL/+q+fdObnJ26mFqxiceFJVBncbwDYL9tujs1PVKQUls7m7WsLCyqN9lH5k6m3UAOqdMKLKLD/up4nrnUz58lyaMOOYvCZzSG88Tf8Ax5TuJWsdYDFpTUo5y2diL9IY5tOrnEd0T5z0iYcov2B+ZiaceT0z5cft9tERLVJERASltfPyfMvqQHKi7BdblRx3ddr21tLshr4tEKq7BS+bKCbXyjM3gBeExlYN1K3SxFyNLWGU5beUjZ7VkyEcpcEra5ZDzWv0hdFN+KCWq7UGYsKoUk84q4APNza3uPdtr5yem1GirvnUAHnsXubjoJv0DcJTjxWXe115JZ0r7Yqc+mptl1YX+s98oA7M1+8cJ5UGluG7tGol3FclUXK7IVZrDnD3gdMpvowPDUGZxo0mBBxOZeaGsad7MSAGZRoDYi4sdDrJz47ldxGGck1U2zKuV+TUDIVL6b1JI6ODXJ7c3dqypQrUUACNTUHLYBl1ze706k+ctyzGamleV3dkRElyT55sJkdjVWo5zuytlaoOcSRlyglbA2sbWtpxn0MSMsdzTrHLV2xOVI96nUVeg5L+S3I7wN895cdFz9lWY+AE2pD65TzMudcy+8MwuNM2o6NNZX4Ys81Z3J1W9xAOuo2UdwAJPfaSHC1eFP77f+k0OVW9swvwuLzxa6m9mU2IB1G82IHeCPGT4sXPlyZYWqPfpd6MHFu/Kb909GY7qbntAH5kTSOIS4GZbk2AzDU8B4Hwksjw4p8uTNpbKVrmsAWJ6NyjoUG2vG/WYmlEtk0rttIiIQREQEobS2PSr/TLmIUqDciwPvWtuuND1S/IsVXFNGdvdUXPUBvPcNe6BmVPRnDtnuh57Bm5x1YG4PcSfGdn0foZGTKcrMWIDHeVKG3AFWYd8ueuDgfKeUserMq2ILhiL9Vv8zmZy9O7jlEH6Do5MhUlQdxY/CEt3KoHdOf0DRyPTKkq4UNdjrlvbXvt4TTlOhtFWVWANmCkbunUSblJ2iS3pUT0aw4bNlN7W94/CV3dhPjNeVH2goDGx5oN93QLy2DEyl6LLOyIiS5IiICZeN2DSquahzByb3BG+ygXUgg2yC1wd7cZqRAxR6MYcWsCCLWNxfRzUGtr3ux1niejFIUuSzVMvKcpfML3tb4bW7ptxCWOno3RBBGbQqR7uhUAX929zlHna15sREIIiICJSxu1qNFkSq4VntluDbUhRc2sozMo1tqRJvXKdr8olgASc67ibA7919IE8Spitp0af0lVFubAFhcnKXsBvJyqzW4CS+t0/jTfl94b+HbqNIE0o7aPsip3OyIRxDMAwPUVuO+XpR2yPZg8KlI/jA+cjLqpx7iCcLpVom31mXsDKfmqzucN79Icag8gx+UyYfKNefxrYJtvmDs/6NT0EXUWtZTqoPWFsO6am1foK38N/wAjKhl3NelXDO0GJpXSoBvZW8xabGHq5kVhuZVI7xeZdVrKxPQCfATQ2ctqVIHeKaA9wEjh+zm+liIiXqCIiAiIgIiICIiAiIgZm0dhUa9RatZczIjIt7EC5DZgCPeBUWPRMweg+FzA8+w5IhbplvT5MA2y31FGncXtoSACSZ9NED5Wn6BYYFiHrXZVX3k0C03pWHM+Go3j1SSn6D4YEm9Q3va5Tmgkmw5utizHMbnXfun00QklTaw9jUtqVUsO1OcPMCW54RfQ7jAy7zlVvVo9TsfwMPnIsELIFOpS6E8chK3Pba8mofTU/s1D/SPnMmE/fTVnf1W9rD2FX+G/5GVTLm1B7Gr/AA3/AKTKcs5vpXw/aDGLdco+uVTuY2J7gSe6bkycOuaso/VqXPa10Xyz+E1p1xTWLnlvsiIlqoiIgIiICZuM0q7/AHkHipNz+JfKaUz9pDn0z1VB/SfkJxyfGu+P5RHmPGMx4zyBMjWs7Ia9O56Xq+GdgPK0T3ZP0NLrRT4i8TdOmK9rcREIIiICIiBjuuWtVX4stQfzDKfNCe+MMf8AcoP3NY/ipf8AM62l9PT105OoD3smX+6eYW/rC7sppVB15syG3hfwlGv9Gjf+a7tT6Gr/AAqn9JlSWtrtahW/huAOJIIAHWSQJm4qsRSZkHOyEqD8VtL98c30jh+13Y63Dv8AG5A+ynNHdfM3800JDg1ApoE90Ktuy2hk0uk1NKbd3ZERJQREQERPHYAEkgAC5J0AHEmB7MzHPeqAPqIb9rkW8lPiIrY1n+i5q/GRzj9hTuHWfDpkVOmFFh2kk3JPEk6kynk5JrUX8eF3uu5zT3eXhpPSZ4gsB59vTM69d2WfY0v4afkIkOy6wClGPuMQL8DZl8AwHdE3T3NsVmq0IiIQREQE8ZrC50A3z2c1EDAg6gggjqO+BhNXFWszLfIBTAJUgHLmJK36MxGvTlMnwr5q4UWJp89uoFSqjtJJ+6ZXwRNPMlUgMjEDoug9xteK7+u46Jf2RTvnq/rCMv2F0B7zmbsYSjGW57q/K6w9Jtqj2TEa5Sr26kYMfIGUHUKFtuDDr6bfObFSmGBU7mBB7DoZjYY3pgOblbqzGw5y6EnoBuLyeadU4r9Lewa4ahTtvVFDKfeUgbmHRp5TQmVsWkWvWYWzqFUaaqCTnNvi3gdAtxImrLZ17U5d+iIiSglF9rUtQrZyOinzzw1toNQRqeiXpjU9nVKYy0lplRuOYobdGYBTc9c5ytk9OsZL2sNtBzbLTt9twLdyg38RIHVnN6jZrblAsg4G2pJ7Seq07OGqjeEYcFJUjx0PlPAlT9U3e1O3kxlOXkq7Hxz29icpTq251PX9l1I8Wy/lPRTqfqm72p/JjOPHl/Fn54/17E89XrfBTt/EN/6LTtcJVO/Io43LnwsB5x48v4jyY/1nVsG9V2NMkBSFPbYN+TCJv4XDimuVbnUkk7yTqSYmrGammbLLd2liIkuSIiAmLi9o4harhKBenYBDuuVUsxJBJ1JCjQaqdTfTaiB8xT2niWy8rg83NGhGga5vrrvGU6brW3y5W2riAKbDDM2dVzLuKm7Xv3AeM24hLEwu1MQ6sThylqdQre+Yst8osRuIAPfKmLr1S12wIe5BJve4AB5wI5xFwLdR4T6aIGHh9qYhyl8OUDMAScxIAK5ja3NFibEn6pm5EQgiIgJ450Nt9jaexAwam2qwVSmGdyUQsLOhzHRtGS1gbdN9b2IF5NU2rV9llwz3qIrG9wELH3XIU2IG+bEQliYfatc52ahZRSLL798wBOQhkHUO3jKh21ilzD1fPdnyMqvlygHKTvvew3fEJ9NEDFxG066VKq8gWUMuRgH1UqtybKb2Ja9td1gbEyfYuOq1c/LU+TI1A1uAWcAG+85VU3HxTTiEEREBERAREQEy8XtN6bMOSzDMALMBvta9+N+GkRCVX9PVCUC0Dz1DLeooutrk9RGmnX4Wqm0KoD+yGjKF541BFyer/mexAiXadexPIDTW3KDXVQfIk904Ta9f62G0y9FVPeF8w13AaePVqiBYXaNQ3tQIsHteom8AlRpxIA6ryCrtauBYYfnXI1qrbS3T33/7oiBJV2lVDECjcWQ++ulwCwN95GvhOf0tVsf9udL/APlTcN3j/nvRAmqbRcMVCbmAvcbrsOPAJ9/qg46rnqDkeavuHOt21UbujXP90cYiBDgtsPUKkUeY17Nyi9F+jtBHhOk2pVJA9XNzp9KlhvGvT0cOPeiBPgse9RrNSKCzG5dSdLW0Xtl+IhBERAREQ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3796" name="AutoShape 4" descr="data:image/jpeg;base64,/9j/4AAQSkZJRgABAQAAAQABAAD/2wCEAAkGBxQSEhMUEBQVFhQUFBQXFRgWFBUYGBoaGB0dGBgXFRgaHSggGBslHRkYITEiJSkrMC8uGB81ODMsNygtLisBCgoKDg0OGhAQGywlICQsLCwsLCwsLCwsLCwsLCwsLCwsLCwsLCwsLCwsLCwsLCwsLCwsLCwsLCwsLCwsLDcsLP/AABEIARcAtAMBIgACEQEDEQH/xAAbAAEAAwEBAQEAAAAAAAAAAAAAAwQFAgEGB//EAEQQAAIBAgMDCAYGCQQCAwAAAAECAAMRBBIhBTFREyJBYXGBkaEGFCMyUsEzQnKSorEVU2Jjc4KywtEHJOHwQ9IWw/H/xAAYAQEAAwEAAAAAAAAAAAAAAAAAAQMEAv/EACIRAQEAAgICAgMBAQAAAAAAAAABAhEDMRMhMkESIlEjM//aAAwDAQACEQMRAD8A/b4iJCCIiBiem20Xw2AxVeiQKlKi7oSAQCN1wd8wMH6R4ykyJWotVFfEcnh2rBMO+VaJq1GdUDAgFWA0BPnPtsTh1qKyVFV0YWZWAKkcCDvEVMOrFWZVJQkoSASpIykqeg2JHfCXw1H/AFEdlpt6st664d8OBiL3SvWWgvLHk/ZOCwNhmG8X0MVf9RWXks2GBY1Gp1wtVm5NhiPVbqRSsVLAkF8l7WFzPrqOxcOmYpQpKXdXa1NRd1OZWNhqQdQeM8qbDwzEM2HokgsQTTQkFmzsQbby3O7dYHxGH9PKyBWxFNSxXGgIjgIWpYunhqedil19/Vt1gTbWwtYr/UConKqMKjVMOmLeuPWCEAwopM/JPyXtCVqiwIFiCDxn1/6Hw/O9hS5+fN7NedyhBfNprmIBPGwinsbDqoRaFIIEdAopqBkqWzra3utYXHTaBg+l/pn6lTpVFpcrnpvWZc7BhTQKWICo3xAXbKo6W1Ep4v0/akarPhvYocWqsK13ZsMuc3QoAqkdOY2PRafWY3ZNCtlFajTqBAQudFbKCLEC40Fp1+jaP6qnvc+4u9xZzu+sNDxgfM7K9IMTUTaTVeQpvhgvJjlQ1FL0Fq3erZbrma5JAsJn7C9LqqOKeKLu71MIoWotFCgrl15RalEtTq0yU5o0O+51n2uB2XRoqUo0qdNW95URVB0tqANdNJXpejuEVGprhqApuQXUUkysV1UsLa26OED5Y/6hsbMmGQ01p06lQnEgMEfEVcN7JeT9o3sg1ri+a2+1+KPp5UCm1DlAnKPUZqwRggxdTDAIq07MRkBF7abzfU/Sr6K4UVxX5JCy06dNFKJkp8m71A1MZea2ao1zfoEvfoqhYjkadmBB5i6gsahB01Gclu0kwPhtrf6iVQcRTw9Gnmp3alUao5R1TE08NUv7MAm9TTIzAagm4tJqvp7UpivakKhovj3qZ6y07UsLUFMilanz310Btu1bWfXHYOF5/wDt6PtAwqeyTnBiGYNprcgE9YnVfYmGcAPh6LBXLjNTQ2ZtWYXG8neYGHsz0variVpcgFpPXr0Eqcrd89JOUu1PIMqlb/WJBG7pn1crrgaYIYU0DB2cHKL5mFma/wARGhMsQgiIgIiICIiAiIgJXx+I5OmzgXy2046gWHE8OuWJQ2o30a8WJ+6L/nlPdIyupt1jN3T311r7hu65zSx5LU1svOJvvvYAm47wPGRSNRapRIA0bLu6GUiw4a5fCZ8OS2za/LCauo2ZDjKpSm7Deqs2vULyaUdsNzAn6xgh6xqzDvVWHfNNuozybo2OI6BuJ6eiExpLILDnNb8Jb5SuRIwntqLX0u6kdqmx7rEfzTNhnlcputGWGMl9NqIiaWYiIgIiICIiAiIgIiICJ8vgfTSkxdaqmmwbmi5Yka2bVQDexsVLKbGxNjbr/wCbUDlyrUOYaDLzjcoEsNxB5TpItbWEvponyuJ9O8ONKSvUNgdAFUA0qlUMST+7KkWuD0SwPTPDXy+0J6k0ygspf7N1br03boH0Uy9pn2tH7Fb80/5mpM7ao59E9bjxW/8AbOc/jXWHyiOc2vUpD95c9gVj+YE6nWBW9Un4Et3ub+IC/imbjm8o0Z3WNacobTHOpdrH8NvmZfmftYa0T+8IPYUb52mnP41mw+URTj69L+J+SsflO55QW9ZB8Id+/RR/UfCZcJ+0ac7+ta0RE2MhERAREQERMylinINzqGYbh9ViPlOcspj26xxuXTTiZxxLcfITjEYpwps2psBoDqxCjo4mcTlld+KtSIiWqlUbNo/qqWrZz7Nfe+Ld73XOMJsmhSVUp0kCru5oJ6NbnUnmjU66CXYgVf0bR19lT1tf2a62FhfThpOhgaWp5NOcSTzF1J3k6amWIgJQ2uNKZ4VV8wV/ul+U9qj2f89L+tZGXVdY9xWk+yRzWb4nbwXmDyW/fKztYE8ATL+zktSpjgi/lqZRwz3au5r6kWJR2z9Hfg9I92db+V5elTa30NX7DeNtPOX3pRO1WSbMF3qtwyp5Zzb748JHLOyB7IH4iz9zMSvlYd0z8M97aOW+lyIiaWYiIgIiICY4FnqD94fMBvnNSvWVFLObAf8AQAOknhMumSczNoWYtbgNwB67Ad8q5r6XcM9lX3T2GDq1Mcai+XO/tntQ2B7J4o59Lqf+1hKMO4uy6rYiImxjIiICIiAlHbVQLS1+On5MGPkDL0ztu0s1NQDY8pTt13OVh9wtIvSce0LC+nEGXdlvmo0id5Rb2421tM+tfS2hNx5Ej8pRplqWT1aqCLBRRsHVj+zYgp0km9hvtvmfiy1Wjlx3H1Eo7WbRE+J1PcnPJ8QB/NOdtV6iIppsFGazuVzZRY2NrjS9tei8zStQWd6hqMEcDmqFJYrawUaai2t9++XZ5yTSrDDd2mxdS1NyDuVvEAzZoU8qqo3KoHgLTAxoOVKY1aocg6yVNz3asepTPopxwz1XXNfcIiJcpIkOKxSU1zVGCi4FzxO4SkdrFgDSplgTvc5BbiAQWt3CRbJ2mS3ppypi8aFOVRme17XsAOLno6uk+NqtSvUbewQcE1P3mG7sAnFOmF3cbneSTxJOpMqy5Z9LceK/bzkyTmc5m49A4hB9UefEmSTjlBrru3/4vxnSsDuN+yUW29r5NdPGW9u2cYo2UsN62Yfy875Wks4quFUk7gCT2CJStgG+6eSHAoVp01beEUHtAAMTaxJ4iICIiAlPalEsgKC7IyuBpzrb1F9LkE2v02lyYjelFENVWzXpuV0AN7WGYa6LnumvSp6NYqYjxWIzL7NKjOSLLkZTe43lgAoG834TZweHFNFVQBlULoLbhaZSelNA39/iOaTcZQ1+rp38De0lrekVFWysTqoYEC4IKhgereBOccJj06yyuTWmLUw4XEOFACmnTYKNOddwzW3bsu7v3yfD7dpOpZcxACEc22bPYKF67so75SxfpDhWALguoVnzZPdscn2gSQQLCMsfymkY38btaVL1qQG9Czt1AqyDsuW8jwmtMLDbdwq6UgdWX3U94vfKb9N8pFz1TXwWIFSmlQAgOqsAd4uL2MY4/jNGWW7tNEROnKvjcLyigXsVIZTvsRpqOkWJHf0b5UbAVT/5EXrFMn82085pxIuMvbqZWdMs4Wqp+o44glW8DceYnQw1Q9CoON8zdwtbvJPZNKY+1NvCg7IabHKtNiw93n59/D6PvvOfHi68mS5h9l0kFggPW3OY9NyzXO8mdvs+kd9Ne0KAe4jUTOwPpJTquVVXACg5jltcqz2NmNuat/I2Mi/+WUihZUqGysdcg1XMCty2+69F94tfW3bj2upswoLI91G4VLsR1Z73I7bnrnVPZ5JBqMCAQQoFhcbixJ1tw075ZwWKFVA6ggEsLG1wVJVgbaaEGTzn8Md706/PLWiIidOCIiAiIgJGcOh3qvD3R2/nJIgQthKZ3oh3/VXp39HT0z18Mh3op6NVB3i35aSjhdoMyIxC3ZVJ36XF9NeM6p7QJZFsOc7Kd99AxuO8CcTkxt0svHlJtc9WSxXIuUixGUWI4EcJ56ql75EuSCeaN43HdOdoVzTpu4sSilteA1PleQ+utfcLcf8Apk5ZzHtzjjculj1Snr7NNRY81dRa1jpqLaSVVAAAAAGgA0A7JRw+OZmpiw51yd+4Am477eMvyZZZuGUs9UiIkuSIiAnhE9iBDhsKlMWpqqi5NgLanpkgpjgPATqIAREQEREBE8zCewEQTEBIcbWyU3YC5VSQOJ6B3mwk0qbU+ibqKE9gYExUztQw1HIioLnKANd+k8rgDI9tabZh1XurfhZpNIcWLqQN7WX7xC/OYsb7bL0ubab2YT9YwQ9huWHeqsO+QESba/vUf4jD8D/4kUs5r7V8U9OaIC1abW3hqZ6gRmHmoHfNeY5HOpjjUXyux8gZsS3i+Kvl+RERLFRERAREQERKmKxJV1UAWZWPepA/u8pFuptMm7pbiUvW26o9bbqnHlxWeLJdiV8BWLhi1tHIFuAtv77xLJ79q7NPn/SD0VfEVzWpVzRcoiXC3PNWqFbeOcrVQwPUw6dIW9FsSUCPi2ZMuoZqtywzWuwfVdV3682fXRA+QqeidctTvi3ZFFPOrtVcMy1RVLWZyOgAaaDqn18RCCV9o0s9KovxU3HiCJYiBkI1wDxAPjCrepSH7RY9iqfmVkWDWyBRuUsg/kYr8pYwg9uOqk/myf4mXCfvprzv67S7YXmofhq0z945P7pDLG2R7CofhXN3rzh5iVzOubuOOHooLetT/ZDv5BP7zNWZ+zFu9RuGVPAZj/WPCaEt45rGK+S7yIiJ2rIiICIiAlDam+kf2mH4Sfl5S/M/au+iP3hPcEcfmROc/jXWHyiKcqd/b8hOpyh1PdMbYtbHPs78Xq/1sB+U9nWyvoaf2f8A9nk2zpiva3ERJQREQEREDHsBUqgfrL+Kqx8yZ3hTasvAo477qQPAN4SGhUz1HcG4LOB/Lan/AGE989wxzVaY6Vao38oBX/7Fmef9Gm/Bd2wfYuPjsn3yF+d+6VyZNtcG1O24VRf7rAeZEqluYvWR5n/mObtHF0u7JHslPx3f7xuPKw7pclXZR9jSt0Io+6LfKWponSi9kREIIieOwAuSABvJ0ED2JTO1KX1WzcMis3mBbzleriqj7vZjuL/+q+fdObnJ26mFqxiceFJVBncbwDYL9tujs1PVKQUls7m7WsLCyqN9lH5k6m3UAOqdMKLKLD/up4nrnUz58lyaMOOYvCZzSG88Tf8Ax5TuJWsdYDFpTUo5y2diL9IY5tOrnEd0T5z0iYcov2B+ZiaceT0z5cft9tERLVJERASltfPyfMvqQHKi7BdblRx3ddr21tLshr4tEKq7BS+bKCbXyjM3gBeExlYN1K3SxFyNLWGU5beUjZ7VkyEcpcEra5ZDzWv0hdFN+KCWq7UGYsKoUk84q4APNza3uPdtr5yem1GirvnUAHnsXubjoJv0DcJTjxWXe115JZ0r7Yqc+mptl1YX+s98oA7M1+8cJ5UGluG7tGol3FclUXK7IVZrDnD3gdMpvowPDUGZxo0mBBxOZeaGsad7MSAGZRoDYi4sdDrJz47ldxGGck1U2zKuV+TUDIVL6b1JI6ODXJ7c3dqypQrUUACNTUHLYBl1ze706k+ctyzGamleV3dkRElyT55sJkdjVWo5zuytlaoOcSRlyglbA2sbWtpxn0MSMsdzTrHLV2xOVI96nUVeg5L+S3I7wN895cdFz9lWY+AE2pD65TzMudcy+8MwuNM2o6NNZX4Ys81Z3J1W9xAOuo2UdwAJPfaSHC1eFP77f+k0OVW9swvwuLzxa6m9mU2IB1G82IHeCPGT4sXPlyZYWqPfpd6MHFu/Kb909GY7qbntAH5kTSOIS4GZbk2AzDU8B4Hwksjw4p8uTNpbKVrmsAWJ6NyjoUG2vG/WYmlEtk0rttIiIQREQEobS2PSr/TLmIUqDciwPvWtuuND1S/IsVXFNGdvdUXPUBvPcNe6BmVPRnDtnuh57Bm5x1YG4PcSfGdn0foZGTKcrMWIDHeVKG3AFWYd8ueuDgfKeUserMq2ILhiL9Vv8zmZy9O7jlEH6Do5MhUlQdxY/CEt3KoHdOf0DRyPTKkq4UNdjrlvbXvt4TTlOhtFWVWANmCkbunUSblJ2iS3pUT0aw4bNlN7W94/CV3dhPjNeVH2goDGx5oN93QLy2DEyl6LLOyIiS5IiICZeN2DSquahzByb3BG+ygXUgg2yC1wd7cZqRAxR6MYcWsCCLWNxfRzUGtr3ux1niejFIUuSzVMvKcpfML3tb4bW7ptxCWOno3RBBGbQqR7uhUAX929zlHna15sREIIiICJSxu1qNFkSq4VntluDbUhRc2sozMo1tqRJvXKdr8olgASc67ibA7919IE8Spitp0af0lVFubAFhcnKXsBvJyqzW4CS+t0/jTfl94b+HbqNIE0o7aPsip3OyIRxDMAwPUVuO+XpR2yPZg8KlI/jA+cjLqpx7iCcLpVom31mXsDKfmqzucN79Icag8gx+UyYfKNefxrYJtvmDs/6NT0EXUWtZTqoPWFsO6am1foK38N/wAjKhl3NelXDO0GJpXSoBvZW8xabGHq5kVhuZVI7xeZdVrKxPQCfATQ2ctqVIHeKaA9wEjh+zm+liIiXqCIiAiIgIiICIiAiIgZm0dhUa9RatZczIjIt7EC5DZgCPeBUWPRMweg+FzA8+w5IhbplvT5MA2y31FGncXtoSACSZ9NED5Wn6BYYFiHrXZVX3k0C03pWHM+Go3j1SSn6D4YEm9Q3va5Tmgkmw5utizHMbnXfun00QklTaw9jUtqVUsO1OcPMCW54RfQ7jAy7zlVvVo9TsfwMPnIsELIFOpS6E8chK3Pba8mofTU/s1D/SPnMmE/fTVnf1W9rD2FX+G/5GVTLm1B7Gr/AA3/AKTKcs5vpXw/aDGLdco+uVTuY2J7gSe6bkycOuaso/VqXPa10Xyz+E1p1xTWLnlvsiIlqoiIgIiICZuM0q7/AHkHipNz+JfKaUz9pDn0z1VB/SfkJxyfGu+P5RHmPGMx4zyBMjWs7Ia9O56Xq+GdgPK0T3ZP0NLrRT4i8TdOmK9rcREIIiICIiBjuuWtVX4stQfzDKfNCe+MMf8AcoP3NY/ipf8AM62l9PT105OoD3smX+6eYW/rC7sppVB15syG3hfwlGv9Gjf+a7tT6Gr/AAqn9JlSWtrtahW/huAOJIIAHWSQJm4qsRSZkHOyEqD8VtL98c30jh+13Y63Dv8AG5A+ynNHdfM3800JDg1ApoE90Ktuy2hk0uk1NKbd3ZERJQREQERPHYAEkgAC5J0AHEmB7MzHPeqAPqIb9rkW8lPiIrY1n+i5q/GRzj9hTuHWfDpkVOmFFh2kk3JPEk6kynk5JrUX8eF3uu5zT3eXhpPSZ4gsB59vTM69d2WfY0v4afkIkOy6wClGPuMQL8DZl8AwHdE3T3NsVmq0IiIQREQE8ZrC50A3z2c1EDAg6gggjqO+BhNXFWszLfIBTAJUgHLmJK36MxGvTlMnwr5q4UWJp89uoFSqjtJJ+6ZXwRNPMlUgMjEDoug9xteK7+u46Jf2RTvnq/rCMv2F0B7zmbsYSjGW57q/K6w9Jtqj2TEa5Sr26kYMfIGUHUKFtuDDr6bfObFSmGBU7mBB7DoZjYY3pgOblbqzGw5y6EnoBuLyeadU4r9Lewa4ahTtvVFDKfeUgbmHRp5TQmVsWkWvWYWzqFUaaqCTnNvi3gdAtxImrLZ17U5d+iIiSglF9rUtQrZyOinzzw1toNQRqeiXpjU9nVKYy0lplRuOYobdGYBTc9c5ytk9OsZL2sNtBzbLTt9twLdyg38RIHVnN6jZrblAsg4G2pJ7Seq07OGqjeEYcFJUjx0PlPAlT9U3e1O3kxlOXkq7Hxz29icpTq251PX9l1I8Wy/lPRTqfqm72p/JjOPHl/Fn54/17E89XrfBTt/EN/6LTtcJVO/Io43LnwsB5x48v4jyY/1nVsG9V2NMkBSFPbYN+TCJv4XDimuVbnUkk7yTqSYmrGammbLLd2liIkuSIiAmLi9o4harhKBenYBDuuVUsxJBJ1JCjQaqdTfTaiB8xT2niWy8rg83NGhGga5vrrvGU6brW3y5W2riAKbDDM2dVzLuKm7Xv3AeM24hLEwu1MQ6sThylqdQre+Yst8osRuIAPfKmLr1S12wIe5BJve4AB5wI5xFwLdR4T6aIGHh9qYhyl8OUDMAScxIAK5ja3NFibEn6pm5EQgiIgJ450Nt9jaexAwam2qwVSmGdyUQsLOhzHRtGS1gbdN9b2IF5NU2rV9llwz3qIrG9wELH3XIU2IG+bEQliYfatc52ahZRSLL798wBOQhkHUO3jKh21ilzD1fPdnyMqvlygHKTvvew3fEJ9NEDFxG066VKq8gWUMuRgH1UqtybKb2Ja9td1gbEyfYuOq1c/LU+TI1A1uAWcAG+85VU3HxTTiEEREBERAREQEy8XtN6bMOSzDMALMBvta9+N+GkRCVX9PVCUC0Dz1DLeooutrk9RGmnX4Wqm0KoD+yGjKF541BFyer/mexAiXadexPIDTW3KDXVQfIk904Ta9f62G0y9FVPeF8w13AaePVqiBYXaNQ3tQIsHteom8AlRpxIA6ryCrtauBYYfnXI1qrbS3T33/7oiBJV2lVDECjcWQ++ulwCwN95GvhOf0tVsf9udL/APlTcN3j/nvRAmqbRcMVCbmAvcbrsOPAJ9/qg46rnqDkeavuHOt21UbujXP90cYiBDgtsPUKkUeY17Nyi9F+jtBHhOk2pVJA9XNzp9KlhvGvT0cOPeiBPgse9RrNSKCzG5dSdLW0Xtl+IhBERAREQP/Z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33797" name="Picture 6" descr="https://encrypted-tbn2.gstatic.com/images?q=tbn:ANd9GcQbrE3Beeqc0iLkyaOU3bO7SknNfYyhMnfkKOEG7nTHpTAYt8_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495800"/>
            <a:ext cx="3124200" cy="212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183563" cy="10509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Common exercise 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83563" cy="41878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1800" u="sng" dirty="0" smtClean="0"/>
              <a:t>Skin injuries</a:t>
            </a:r>
            <a:r>
              <a:rPr lang="en-US" sz="1800" dirty="0" smtClean="0"/>
              <a:t>: cuts, scraps, bruises, and blisters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1800" dirty="0" smtClean="0"/>
          </a:p>
          <a:p>
            <a:pPr>
              <a:defRPr/>
            </a:pPr>
            <a:r>
              <a:rPr lang="en-US" sz="1800" u="sng" dirty="0" smtClean="0"/>
              <a:t>Muscle injuries</a:t>
            </a:r>
            <a:r>
              <a:rPr lang="en-US" sz="1800" dirty="0" smtClean="0"/>
              <a:t>: cramps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1800" dirty="0" smtClean="0"/>
          </a:p>
          <a:p>
            <a:pPr>
              <a:defRPr/>
            </a:pPr>
            <a:r>
              <a:rPr lang="en-US" sz="1800" u="sng" dirty="0" smtClean="0"/>
              <a:t>Connective tissue injuries</a:t>
            </a:r>
            <a:r>
              <a:rPr lang="en-US" sz="1800" dirty="0" smtClean="0"/>
              <a:t>: injuries to tendons, ligaments, or cartilage</a:t>
            </a:r>
          </a:p>
          <a:p>
            <a:pPr lvl="1">
              <a:defRPr/>
            </a:pPr>
            <a:r>
              <a:rPr lang="en-US" sz="1800" dirty="0" smtClean="0"/>
              <a:t>Tendons: connect muscle to bone</a:t>
            </a:r>
          </a:p>
          <a:p>
            <a:pPr lvl="1">
              <a:defRPr/>
            </a:pPr>
            <a:r>
              <a:rPr lang="en-US" sz="1800" dirty="0" smtClean="0"/>
              <a:t>Ligaments: connect bone to bone</a:t>
            </a:r>
          </a:p>
          <a:p>
            <a:pPr lvl="1">
              <a:defRPr/>
            </a:pPr>
            <a:r>
              <a:rPr lang="en-US" sz="1800" dirty="0" smtClean="0"/>
              <a:t>Cartilage: tissue that surrounds the ends of the bones to prevent the bones from rubbing</a:t>
            </a:r>
          </a:p>
          <a:p>
            <a:pPr marL="347472" lvl="1" indent="0">
              <a:buFontTx/>
              <a:buNone/>
              <a:defRPr/>
            </a:pPr>
            <a:endParaRPr lang="en-US" sz="1800" dirty="0" smtClean="0"/>
          </a:p>
          <a:p>
            <a:pPr>
              <a:defRPr/>
            </a:pPr>
            <a:r>
              <a:rPr lang="en-US" sz="1800" u="sng" dirty="0" smtClean="0"/>
              <a:t>Shin Splints</a:t>
            </a:r>
            <a:r>
              <a:rPr lang="en-US" sz="1800" dirty="0" smtClean="0"/>
              <a:t>: inflammation of tendon or muscle</a:t>
            </a:r>
          </a:p>
          <a:p>
            <a:pPr lvl="1">
              <a:defRPr/>
            </a:pPr>
            <a:r>
              <a:rPr lang="en-US" sz="1800" dirty="0" smtClean="0"/>
              <a:t>Caused by: overuse, improper footwear, poor form</a:t>
            </a:r>
          </a:p>
          <a:p>
            <a:pPr marL="347472" lvl="1" indent="0">
              <a:buFontTx/>
              <a:buNone/>
              <a:defRPr/>
            </a:pPr>
            <a:endParaRPr lang="en-US" sz="1800" dirty="0" smtClean="0"/>
          </a:p>
          <a:p>
            <a:pPr>
              <a:defRPr/>
            </a:pPr>
            <a:r>
              <a:rPr lang="en-US" sz="1800" u="sng" dirty="0" smtClean="0"/>
              <a:t>Stress Fractures</a:t>
            </a:r>
            <a:r>
              <a:rPr lang="en-US" sz="1800" dirty="0" smtClean="0"/>
              <a:t>: break in the bone caused by overuse</a:t>
            </a:r>
            <a:endParaRPr lang="en-US" sz="1800" u="sng" dirty="0" smtClean="0"/>
          </a:p>
          <a:p>
            <a:pPr lvl="1">
              <a:defRPr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Injury Treatment (R.I.C.E.)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R = </a:t>
            </a:r>
            <a:r>
              <a:rPr lang="en-US" sz="2800" b="1" u="sng" smtClean="0">
                <a:solidFill>
                  <a:srgbClr val="FFFF00"/>
                </a:solidFill>
              </a:rPr>
              <a:t>Rest</a:t>
            </a:r>
            <a:r>
              <a:rPr lang="en-US" sz="2800" smtClean="0"/>
              <a:t> the injured part</a:t>
            </a:r>
          </a:p>
          <a:p>
            <a:pPr eaLnBrk="1" hangingPunct="1">
              <a:defRPr/>
            </a:pPr>
            <a:endParaRPr lang="en-US" sz="2800" smtClean="0"/>
          </a:p>
          <a:p>
            <a:pPr eaLnBrk="1" hangingPunct="1">
              <a:defRPr/>
            </a:pPr>
            <a:r>
              <a:rPr lang="en-US" sz="2800" smtClean="0"/>
              <a:t>I = </a:t>
            </a:r>
            <a:r>
              <a:rPr lang="en-US" sz="2800" b="1" u="sng" smtClean="0">
                <a:solidFill>
                  <a:srgbClr val="FFFF00"/>
                </a:solidFill>
              </a:rPr>
              <a:t>Ice</a:t>
            </a:r>
            <a:r>
              <a:rPr lang="en-US" sz="2800" smtClean="0"/>
              <a:t> reduces inflammation &amp; pain</a:t>
            </a:r>
          </a:p>
          <a:p>
            <a:pPr eaLnBrk="1" hangingPunct="1">
              <a:defRPr/>
            </a:pPr>
            <a:endParaRPr lang="en-US" sz="2800" smtClean="0"/>
          </a:p>
          <a:p>
            <a:pPr eaLnBrk="1" hangingPunct="1">
              <a:defRPr/>
            </a:pPr>
            <a:r>
              <a:rPr lang="en-US" sz="2800" smtClean="0"/>
              <a:t>C = </a:t>
            </a:r>
            <a:r>
              <a:rPr lang="en-US" sz="2800" b="1" u="sng" smtClean="0">
                <a:solidFill>
                  <a:srgbClr val="FFFF00"/>
                </a:solidFill>
              </a:rPr>
              <a:t>Compression</a:t>
            </a:r>
            <a:r>
              <a:rPr lang="en-US" sz="2800" smtClean="0"/>
              <a:t> reduces blood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smtClean="0"/>
              <a:t>  	  	  flow &amp; swelling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800" smtClean="0"/>
          </a:p>
          <a:p>
            <a:pPr eaLnBrk="1" hangingPunct="1">
              <a:defRPr/>
            </a:pPr>
            <a:r>
              <a:rPr lang="en-US" sz="2800" smtClean="0"/>
              <a:t>E = </a:t>
            </a:r>
            <a:r>
              <a:rPr lang="en-US" sz="2800" b="1" u="sng" smtClean="0">
                <a:solidFill>
                  <a:srgbClr val="FFFF00"/>
                </a:solidFill>
              </a:rPr>
              <a:t>Elevation</a:t>
            </a:r>
            <a:r>
              <a:rPr lang="en-US" sz="2800" smtClean="0"/>
              <a:t> decreases internal bleeding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smtClean="0"/>
              <a:t>		  &amp; swelling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35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450"/>
                            </p:stCondLst>
                            <p:childTnLst>
                              <p:par>
                                <p:cTn id="2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350"/>
                            </p:stCondLst>
                            <p:childTnLst>
                              <p:par>
                                <p:cTn id="3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7050"/>
                            </p:stCondLst>
                            <p:childTnLst>
                              <p:par>
                                <p:cTn id="3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8150"/>
                            </p:stCondLst>
                            <p:childTnLst>
                              <p:par>
                                <p:cTn id="4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400"/>
                            </p:stCondLst>
                            <p:childTnLst>
                              <p:par>
                                <p:cTn id="5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Benefits of exercise	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Chapter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0803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Benefits of Exercise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Increased Energy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Improved Appearance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Better Muscular Strength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Help in Dealing with Stress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Improved overall Health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Improved Self Image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Improved Physical Performance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Improved Ability to Sleep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Improved Overall Daily Functioning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u="sng" dirty="0" smtClean="0"/>
              <a:t>Physical Activity</a:t>
            </a:r>
            <a:r>
              <a:rPr lang="en-US" dirty="0" smtClean="0"/>
              <a:t>: any movement that works the larger muscles of the body!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u="sng" dirty="0" smtClean="0"/>
              <a:t>Physical Fitness</a:t>
            </a:r>
            <a:r>
              <a:rPr lang="en-US" dirty="0" smtClean="0"/>
              <a:t>: the body’s ability to carry out daily tasks and still have enough energy to respond to unexpected demands.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83563" cy="10509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What Should I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563" cy="41878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Maintain acceptable levels of fitness</a:t>
            </a:r>
          </a:p>
          <a:p>
            <a:pPr>
              <a:defRPr/>
            </a:pPr>
            <a:r>
              <a:rPr lang="en-US" dirty="0" smtClean="0"/>
              <a:t>Participate in regular activities</a:t>
            </a:r>
          </a:p>
          <a:p>
            <a:pPr>
              <a:defRPr/>
            </a:pPr>
            <a:r>
              <a:rPr lang="en-US" dirty="0" smtClean="0"/>
              <a:t>Eat nutritious foods</a:t>
            </a:r>
          </a:p>
          <a:p>
            <a:pPr>
              <a:defRPr/>
            </a:pPr>
            <a:r>
              <a:rPr lang="en-US" dirty="0" smtClean="0"/>
              <a:t>Sleep 8 hours a night</a:t>
            </a:r>
          </a:p>
          <a:p>
            <a:pPr>
              <a:defRPr/>
            </a:pPr>
            <a:r>
              <a:rPr lang="en-US" dirty="0" smtClean="0"/>
              <a:t>Have regular medical check-ups</a:t>
            </a:r>
          </a:p>
          <a:p>
            <a:pPr>
              <a:defRPr/>
            </a:pPr>
            <a:r>
              <a:rPr lang="en-US" dirty="0" smtClean="0"/>
              <a:t>Maintain appropriate weight</a:t>
            </a:r>
          </a:p>
          <a:p>
            <a:pPr>
              <a:defRPr/>
            </a:pPr>
            <a:r>
              <a:rPr lang="en-US" dirty="0" smtClean="0"/>
              <a:t>Avoid harmful substances </a:t>
            </a:r>
            <a:endParaRPr lang="en-US" dirty="0"/>
          </a:p>
        </p:txBody>
      </p:sp>
      <p:pic>
        <p:nvPicPr>
          <p:cNvPr id="19460" name="Picture 2" descr="https://encrypted-tbn3.gstatic.com/images?q=tbn:ANd9GcT2DHGC5rUerq9kkK5VfmZJ1RFpvrRRUA-LPQ6NxnYHn942UK8B8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39725"/>
            <a:ext cx="17240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4" descr="https://encrypted-tbn2.gstatic.com/images?q=tbn:ANd9GcQDiCPCGi_tb82fjZAY0nGHMuQwu8Ku_IHntWe1JBLPPSNueOp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432050"/>
            <a:ext cx="1676400" cy="158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AutoShape 6" descr="data:image/png;base64,iVBORw0KGgoAAAANSUhEUgAAAOEAAADhCAMAAAAJbSJIAAAA51BMVEX////GCSkAAADCAADMCSrU1NRNTU3DAAdvb2/KysrFACXu7u4ZGRnFACNFRUXFAB/EABofHx/ExMTDAA+wsLD19fX++vszMzOpqamioqLDAA365OfDABTTV2PfhY73299bW1vinqXce4WHBxv98vSfCCHbdH/lrbPsuL6JiYnWXmrgi5XrwsfZbnny0tbQQlHjlp7KIjfnpKz44OQpKSnOOUnOTFni4uLLLD7qx8yVlZXrtbt1dXUyMjJgYGAdHR0AGhirHS+0N0R6AADHZ3CPGSeapKTMc3srOzmRAAATAASiMj6ZABDq9n3gAAATBUlEQVR4nO1da3uiSBZW6YTEhEAkIR3EGF2nNd7ReMule3Z2dmf28v9/z4IK1Kk6VdyFeZ5+vyUq1EudOneqKpWf+ImfcGD0msvd4L3TGT3t0en0B7tls2cUPbD0MJrTwXzSWtmqrMumaXnQTedv1V61JvP3XbNX9DATYjl+aq2qumlpqlKvYqgrqmqZVnXbehq3ix5uTLT7k60qWzxqDFFNVreT/l+FZW8w/CKZahRugKeqS/XJe+kldrlYS5IWl13AUpJmnWXRJPhodmaSqSRk50HRHZLNoqlgcIRTstSU9DyS8rB04tru2lI29A5QZbtbJsUzbmlW0rXHQ91SW+OiiR3RX5lZTl8A1dz2iybnoFNNrVz4UMxqp2h+mpm1eELUZa1Iju+2HIFf3XVaHFdU1zRlD1XTHC91781F+blsFyWru5kUNsC6qpmysl0Pu3Mnmmi3l00Xy/Z0996fd4frrWKaWqj7U5dmuwL4NSch+kXRTMtudRdTQezQa04X3ZatyyFukCpPTu0EGHNVEz11Z+pWT/12NLPda/e7K9kUstTU+UmjyelK5w+nrknVSb8Zb0BGsz+pijzaur46oah2Ja6BcOjZo12yx23sRrbEdx0UqZsxDx6mVYs3CFX+0p2mu3hXkbnr26qmu3hEjHgatG5pw3H6xWKMh1wfUJFGGTAQY7mWOTfX7VFW+q45smXOOpDXOYePAwUXIVWe9bOMd3r9GUdYVWWQ4X0YcCRUMdeDrHW5MVjj+qyeo6T2WqiEKtIsnzBnPMM5Sq2cwuO2jRp5aZuf2Ay2EnZLzc4lOh5r2MLQ5EUeN/OxkDHTpFg5SM0CW4KKOck7n9KbYGq1LmX+YEeYuJirU1jg6QqLQbPWN12EoGrNs70JF3MdWSDZ+nAThKA8O10yrD1DtLg0ye4GQ5NdgdbolNGMMdLZ1agPs7r8UGcurtmnjrp3NqtUrYwoIgTlvGyuAL0Wu1SyoThhCObpN4mA+Ix6BmuR1aKKXlQuesCmZuXUGpW1gzm5TJGwXDEU08pTnyFozYqsCg1ZwyilyqaOGYL6sMgGihbmpEopFk2byX2Z3wolyGr1qpv8SrxsejYtE+nXdRqgM+hAtZMunBYdDxZkJbzhcFN8WivZFUe0LygXSdDARTTNyAY0QbNIERUSdKQrQZ5hSZeE9G/ZjzsyDMT5J1FX4icZ15SWsYo0E0aLIUg9f3Ud95pzSka1WbnMhFqlZiDuUpxSpl5JrJCzAEtQ7jZtyoGT4mVUKCGo60U2t7BmQnZ0QpvK3ih2HCnrUtdMoqoyAzKDe6U3oOTMeop+zR312yINIWIm5KNWpw12dDk1qBglqcuQBQw2wyD7ZotyupRVVDmdw4sWqWWMIbsGA8ejR2kbPWJ6s0nZequIVo8jWDsInP8d5F9Xo1UwJ3Dui1yEmJkAX6CWohYpbbODj01dF2fqQwlWjBk0/HoUeaN+YxVnCXE7CNGGbS/qLPyy79BSmKeqTTAQmAkScyhyEbI2NngmyiqHsUeCEWUGXayAzNXtsAt3qCk8SQMLAqEdBJjCSZTDmjVh7imabsoBmIjyAvAJmOy6Jr5yh3ogRdn6GAQrPWgxTPEkwpgi+1JyRCBrUJBCWYCVJV6JffA4lG3WI4+IqErGwxY4b6ZIncKvFhUzxSVIxVEi/T8G0h8/9ZEJItpBAJhUEtTGWuCLZiFFtOhmgsAYrC6VG+21AcFiphAjGCFPCyeRW8iAuQu5kFUYx0wQgOlri/OTHnDYlELShwkJUmmJOidmfwfPQahz80I8O0iiD1wV+R39Eqiv8h5DrohtJgJAAVTRHo0mMCrW6SP7JGYiwAg8HQlLZ0CXVDv5i6rpCFaaIPdiYc7pjFyr+DTniUR2kAQw5lisvwRCKp/a2iPVpZgldWj1Jbba1iEfYb16alPBKhk9ZkHWAHGRyYZFQEi1U5d72TWo/I4/5E3j8ePi4uLjrXFGfdIlV6LCeGQ9IKReBWBzyeJsA354FvaN+wb52T3zG/fL7Ax++Vvt+qJBj/L+7bMW4McHIAkrghJt7UCKzQ8iv9dQ3Lxd+T+84XzDZ9kAH7hjur8m//PIIejiE87TG3Of5yvi4y+kmDKhH0h0a54xvMAZOrjwGJxzv3HPZfgAGbIieiTo4CsxgeitiHkekRwYawDeyJW8zDGfYa12GcKwVttEYvg2YbRoQLBWu/NGaHDuFFAERcF6FRJsww+9RS5iWDsLY/jjKgrDX5hmPJKg95wqlQ/ebXxBhdpUgiFUnxSUIIcoZPgZxrD2EYHhL1/EBGvfD0M5E99lD7DUdBg6TMgHGYQVQoaHNSJiuH/+YoahBD1Z4Sg9F/f+PJHyrsJc75acX70ZjeF1KMPHMIYRCB7m6EpwF18bAZNXB5lCkL+oB8ViMcP9cIUMv4cwjEKw9uqO5KvgLs/+QlyBEIp03IBPRzg0IQzfwhg+3AsZ8gj+B17FlXWgZ86/gj+v/fE+kQsR+NZPpMklovsQhs80w/PnV/AFV5vyGXIIvp5V7sBvXIMB1K/z9wv5t69NwUIE3Scg8iC6gwDDh8vLu1tw61eaofO04eA2Aoa8Gbyjr/ri/IT82xWdDXWX42ojZ4q0+T0y103mLwDDmwqjs+mxuON/jMiQuwY39BRdUAzdR3BPCovPEOQylG3guzdJU0nmUxmGlN29QhgCrcdnyCV4e0UzPKeebKNC2dTAeyWFsV4N8hRTYO+7IoaMEDIMK5EY8rUoy/AGYQg8/oAhiKD0oLw7AAt0IWIIxfQMY0hGDjyGAjPBMryOznBBzpUehBdzcoHK09wZ/imygyzDGnXbOz5DUPIm3gAl/bm60sybYe/vIkMfzvCNz7BJ7tRI1OjB+tz2cmZoDJm33klPJpzhrXuX82sfBMPeFtWZIOkPEhx5METShsBVQxkC87dfiFcEiBGvSSq++wmsCIiN82DIRvTaf8lvoAwpxxumikiQpYnAsjdJjwak2ZIwJI3zNeO1bZDM9hMwQShDYPEdZ4pLEZgLv1WxTfrdIB+ehCHJ6JPxvH9j1qDZhYEDypBOeF3TqUQPHWAWvOhiRz5WUFVLwHBDCikTPf3CvCGp/lFBGD7enPu4cXwaNofxiDMEyQq/UxEUUE2y9BaX4cvLM/j8jWKI2MF//AtjyAD6Ui6e77HvAefF9Ew+iDlAh2ZchjSoLAZq6B8jMby6pq/tZ/sAgDxa3myBuhroJ03J8KUCGOKeTDSG1Mo8AJHUNrnOfZ0CVqeWHcNzAzDkuGoRGW6Yy9f2cVUkhiDCB9mNVAyPSW+PIc8XpRle4wyRlL6D7/RiXJKWzy9kA4akW5qc4fXNm6fPG2KC2Bx+PAOcH9LaaIXknGLYBCU0L4+RC8MPL9veEBPEGD5QV7vjyyktqIChlSNDF59E3UIQLkVmyEl7Q3VzUoZHN7UhJhiDIYci8OA4DLXMGMJc3F5pNEISvzEYVq7oT1w8hzMErShKGl3auL8Cduvg04gz23EYVu6xChTpo0Jd6jHMzh6eUb9xPe/Lf4tT97EYoul9UtlwLL6eJcMz6h8tpj6ogtpETIaVzWuNBmFBQU7YZ/iemV9Kx4fO2NgavfnHnyEMaQ6AYcVgCm2Egwr9Ui9OArEFaCtNHeO/IO8PfqPr+AzDywZbuCBBL8a34KN3NLbIND6EDP/HiKj8jelUQPxSGNPTDGk3/Dn4BI8Pl5nG+CRDVou6vWoRGMK8zJ1jJm58fDqEYRj6GYwYj/GzzdMQDFmCmtuMl4Qh+edX2oN7DUaM52nyyrVhET3WT5OAIVyKRDiC59pyypeihj4rhjC/FTDE86X55LxxTyYrhlBMfYacnHcudQuOq5YVwytgM32GwGkj+k1A7UnPpPbE80WzYgiv4TOcArMQ9KpnXz/kOts5M1yAuQqclxg14GgM+dEEypDN6idlyKsBx6jjQ9eew1AQLu0ZgjXUoBRjAoa3fj6KV8c3IvdiUAEvyvBXUTzYYIZ/RguGG7NDVYlpGtI39C0+1YtBWIVI/TRuWgu0knAYCiu8rpN8SRNiq4PQ3N1BP/WRfgS+1wb7aciX9CL1RL1+fNBJGawXg9nHDga8V1Sv7y0jts8V2u+8qxiv1Bca9C/2APUJjeyJgn1tTzhDBPcsQzYehAFv7RP8dWgfhU/u5o1Kjd4xt7kH33jxxtvl9rUtk/Um/qAHd4Zst6L/LrzGPjJC89ngOzBeemA+P+gTfm8i7C81I/aX7hMkgOElFvBy2vmP2Ct6fgOwx4CtrhHw8olNUhRhf2myHuF99gAw/A19vU7UG3psYWZzLxRDUQetn9kX9QjDJRqtz/vY9UH8g63w7l/tuReM//j4H/nfODAUdUH73fqiPu8kvfqHKxMMWTuo/r6/TIN7CT/DEsqQL8gP3jWEvfrU+xaeuyNkeBhdwBALeI9aDitvuggqR+w6uw3+tdck3LcR/Kz+VPS+BZxg3ykXMTw+fp8h6sl4bwrgw7shqn/MrS4Dt+WgKzkKK0glguqESm/LMkDfe+IzvPFS6R5D3FXz34XAFhosjEEj7y4Bn9LRGqBLkUjpQyGlX3bG3137qF0jeH1+DOo9z+5/bn8gSad//nod2OLKhmJQu6EbDUhR/n5oqjn2rXn27o5RWS+EFOzE766BBAf3lX0u2H222VdcN4/nXmnq9uYFafnZfBwYvF7w+oEqjY8HT3avHy4aoMYN3z9kX5NdkPYi5jukkbd6uN/sXz3ccEr1zufup2ijjI+r/TXOmGsYYCM9nX3VOc17wMk3CsgQoe8Bp3iXO+lWD9liGPYuN6yxxXkfvxQzSL2Pjwhp8j0VUmz1kCXgngoyOkGJ9sVIuRNCZoiyLwa1n6AcaW+TshCk9vDi7G2SYH+a1Fs9ZIVo+9PE32Mozs54+SLaHkOwjyHKPlHl0KIuIu4TRbVNhFr90swgdZaKwJiPQRoJce0ASmImXMzgpnuCqdmCSRTvuVcigtSee6LNEEEng/CrpTETLuBmiLrQzkXd+7I0ZsJFnL0vKx24Fyhv/9KEO+PlAyPW/qXUHrQWZw/a8mhRB99i7UFLTyK+j3CpCFL7CIdNYaS9oEtFsAKPOQjfCzrCft4lMhMV5riYKKewhezJXioz4e7JDoYSZU92+vgOal/9khGk99WXI53jQJ2NYJLRPnLuUpEEk52NIDrfojzh0gEJz7cQnFFSMoJJzyjhnzNTnngQHU/0c2aY86yOx5SUy0wgZwXFOC7miZLGfRxVNoLMeU9x5MlAzuwql5moVJbUmV1MSVQM5ty1VZnCJRe0lol77hpzdp7Cls8KVTLGjGq9kmMfF0Off1gygnTjToId5ME+KGUjWPlGuVZJzrBkVFWZCHZp3zHZFvnMWbLEBQtVMuxh4XKMgwFJsH2UJSWY+HA/9kznUhBkzrNPfqYzci538QQNWsmkOZcbO1vdeWIFmwkmQE1ztnql0mcokh3wp0dvxjjHTPNTTDCr2pH64k7TW9qM8kt/GjqzrquKXtTJsgOTaWCVMlgz7GbU9YJOkR9JjOLTMzkYjo0qqnLr9CeY9FqsB2JldEgFQlGzT3386s5mdExmBB2K7NHtijU65QERxkhnlmBVz/CYkQliF+XZ6XRqe4b4yFKmhzOyGtUxG5GTd2kx1xH3MQstSoK1i45ONVenOMRzupIR5zF7fb5gVbWzGs1J3krV+CYjE1jP4/DJsYZFGpqc7zmXC4lVoc4C0XI56afNukx7cdnm5+IMtmiiQcvLceyt0ahfkWb5nJ00nkmsiXCfaY7+BuI37TnK60HW1tEYrHF+9XyPQh+wedPDwpBW/SwfbK8/wxSMeyclZ79/iUuqG3HYo6wix+bIltH5c/yMdYK0YUyMcOFxxMdSW+P0wmqMW5rFydWeKKqZVjEFfhAhWemmcwKm3S8SN9tuVU91THiXN41uWkiqjnbJZtLYjWyJN32uzj5hhmi30vk5f5fkpN+Mx9Lo9SdVCc3tHa+qn8RFDAY0V3np4gNJU151++1o6rXX7j+tJFNAzzHy6vzUx/k1J6a4OqVopmW3uotpk8+z15wuui1bl4Xs3DBmUkSGbzfD7T85l6plysp2NuzO+++7aXvZdLFst3eD/rw7XG8VU9fU0KtIs1NnFDy821hcwwywrqiapTtcNFVxoWqaLpuW81c9ys9lO2VGNBU6WhSOKVA3tdB2yrw5VtkkZmZQzOqp8ggi9LchOicpVH1bxMHSGMYti2+oE6Juaa1Cjq/noN21ObFAMqiy3S2uPIKj9z6UkJxmEiimNHwv4FjwcDQ7s/QkHXqzTpEFvBAsHZIi71IMx6OV1ov8A8CU6L1Pvkh6qKPCsFN1x2Evp3AiaPcntipbqrjryOOmqJas2pN+2VRLGNrjp9a2qh+8Mx41zTL16nb4NC69aHLgxA6D+aS1cibU9UR96Kbzt2qvWpP5QBR7/GVg9JpLJ5rodEZPLkadzvtgt2z2Th3x/cRPlBT/Bw0F87qp3WkP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9463" name="AutoShape 8" descr="data:image/png;base64,iVBORw0KGgoAAAANSUhEUgAAAOEAAADhCAMAAAAJbSJIAAAA51BMVEX////GCSkAAADCAADMCSrU1NRNTU3DAAdvb2/KysrFACXu7u4ZGRnFACNFRUXFAB/EABofHx/ExMTDAA+wsLD19fX++vszMzOpqamioqLDAA365OfDABTTV2PfhY73299bW1vinqXce4WHBxv98vSfCCHbdH/lrbPsuL6JiYnWXmrgi5XrwsfZbnny0tbQQlHjlp7KIjfnpKz44OQpKSnOOUnOTFni4uLLLD7qx8yVlZXrtbt1dXUyMjJgYGAdHR0AGhirHS+0N0R6AADHZ3CPGSeapKTMc3srOzmRAAATAASiMj6ZABDq9n3gAAATBUlEQVR4nO1da3uiSBZW6YTEhEAkIR3EGF2nNd7ReMule3Z2dmf28v9/z4IK1Kk6VdyFeZ5+vyUq1EudOneqKpWf+ImfcGD0msvd4L3TGT3t0en0B7tls2cUPbD0MJrTwXzSWtmqrMumaXnQTedv1V61JvP3XbNX9DATYjl+aq2qumlpqlKvYqgrqmqZVnXbehq3ix5uTLT7k60qWzxqDFFNVreT/l+FZW8w/CKZahRugKeqS/XJe+kldrlYS5IWl13AUpJmnWXRJPhodmaSqSRk50HRHZLNoqlgcIRTstSU9DyS8rB04tru2lI29A5QZbtbJsUzbmlW0rXHQ91SW+OiiR3RX5lZTl8A1dz2iybnoFNNrVz4UMxqp2h+mpm1eELUZa1Iju+2HIFf3XVaHFdU1zRlD1XTHC91781F+blsFyWru5kUNsC6qpmysl0Pu3Mnmmi3l00Xy/Z0996fd4frrWKaWqj7U5dmuwL4NSch+kXRTMtudRdTQezQa04X3ZatyyFukCpPTu0EGHNVEz11Z+pWT/12NLPda/e7K9kUstTU+UmjyelK5w+nrknVSb8Zb0BGsz+pijzaur46oah2Ja6BcOjZo12yx23sRrbEdx0UqZsxDx6mVYs3CFX+0p2mu3hXkbnr26qmu3hEjHgatG5pw3H6xWKMh1wfUJFGGTAQY7mWOTfX7VFW+q45smXOOpDXOYePAwUXIVWe9bOMd3r9GUdYVWWQ4X0YcCRUMdeDrHW5MVjj+qyeo6T2WqiEKtIsnzBnPMM5Sq2cwuO2jRp5aZuf2Ay2EnZLzc4lOh5r2MLQ5EUeN/OxkDHTpFg5SM0CW4KKOck7n9KbYGq1LmX+YEeYuJirU1jg6QqLQbPWN12EoGrNs70JF3MdWSDZ+nAThKA8O10yrD1DtLg0ye4GQ5NdgdbolNGMMdLZ1agPs7r8UGcurtmnjrp3NqtUrYwoIgTlvGyuAL0Wu1SyoThhCObpN4mA+Ix6BmuR1aKKXlQuesCmZuXUGpW1gzm5TJGwXDEU08pTnyFozYqsCg1ZwyilyqaOGYL6sMgGihbmpEopFk2byX2Z3wolyGr1qpv8SrxsejYtE+nXdRqgM+hAtZMunBYdDxZkJbzhcFN8WivZFUe0LygXSdDARTTNyAY0QbNIERUSdKQrQZ5hSZeE9G/ZjzsyDMT5J1FX4icZ15SWsYo0E0aLIUg9f3Ud95pzSka1WbnMhFqlZiDuUpxSpl5JrJCzAEtQ7jZtyoGT4mVUKCGo60U2t7BmQnZ0QpvK3ih2HCnrUtdMoqoyAzKDe6U3oOTMeop+zR312yINIWIm5KNWpw12dDk1qBglqcuQBQw2wyD7ZotyupRVVDmdw4sWqWWMIbsGA8ejR2kbPWJ6s0nZequIVo8jWDsInP8d5F9Xo1UwJ3Dui1yEmJkAX6CWohYpbbODj01dF2fqQwlWjBk0/HoUeaN+YxVnCXE7CNGGbS/qLPyy79BSmKeqTTAQmAkScyhyEbI2NngmyiqHsUeCEWUGXayAzNXtsAt3qCk8SQMLAqEdBJjCSZTDmjVh7imabsoBmIjyAvAJmOy6Jr5yh3ogRdn6GAQrPWgxTPEkwpgi+1JyRCBrUJBCWYCVJV6JffA4lG3WI4+IqErGwxY4b6ZIncKvFhUzxSVIxVEi/T8G0h8/9ZEJItpBAJhUEtTGWuCLZiFFtOhmgsAYrC6VG+21AcFiphAjGCFPCyeRW8iAuQu5kFUYx0wQgOlri/OTHnDYlELShwkJUmmJOidmfwfPQahz80I8O0iiD1wV+R39Eqiv8h5DrohtJgJAAVTRHo0mMCrW6SP7JGYiwAg8HQlLZ0CXVDv5i6rpCFaaIPdiYc7pjFyr+DTniUR2kAQw5lisvwRCKp/a2iPVpZgldWj1Jbba1iEfYb16alPBKhk9ZkHWAHGRyYZFQEi1U5d72TWo/I4/5E3j8ePi4uLjrXFGfdIlV6LCeGQ9IKReBWBzyeJsA354FvaN+wb52T3zG/fL7Ax++Vvt+qJBj/L+7bMW4McHIAkrghJt7UCKzQ8iv9dQ3Lxd+T+84XzDZ9kAH7hjur8m//PIIejiE87TG3Of5yvi4y+kmDKhH0h0a54xvMAZOrjwGJxzv3HPZfgAGbIieiTo4CsxgeitiHkekRwYawDeyJW8zDGfYa12GcKwVttEYvg2YbRoQLBWu/NGaHDuFFAERcF6FRJsww+9RS5iWDsLY/jjKgrDX5hmPJKg95wqlQ/ebXxBhdpUgiFUnxSUIIcoZPgZxrD2EYHhL1/EBGvfD0M5E99lD7DUdBg6TMgHGYQVQoaHNSJiuH/+YoahBD1Z4Sg9F/f+PJHyrsJc75acX70ZjeF1KMPHMIYRCB7m6EpwF18bAZNXB5lCkL+oB8ViMcP9cIUMv4cwjEKw9uqO5KvgLs/+QlyBEIp03IBPRzg0IQzfwhg+3AsZ8gj+B17FlXWgZ86/gj+v/fE+kQsR+NZPpMklovsQhs80w/PnV/AFV5vyGXIIvp5V7sBvXIMB1K/z9wv5t69NwUIE3Scg8iC6gwDDh8vLu1tw61eaofO04eA2Aoa8Gbyjr/ri/IT82xWdDXWX42ojZ4q0+T0y103mLwDDmwqjs+mxuON/jMiQuwY39BRdUAzdR3BPCovPEOQylG3guzdJU0nmUxmGlN29QhgCrcdnyCV4e0UzPKeebKNC2dTAeyWFsV4N8hRTYO+7IoaMEDIMK5EY8rUoy/AGYQg8/oAhiKD0oLw7AAt0IWIIxfQMY0hGDjyGAjPBMryOznBBzpUehBdzcoHK09wZ/imygyzDGnXbOz5DUPIm3gAl/bm60sybYe/vIkMfzvCNz7BJ7tRI1OjB+tz2cmZoDJm33klPJpzhrXuX82sfBMPeFtWZIOkPEhx5METShsBVQxkC87dfiFcEiBGvSSq++wmsCIiN82DIRvTaf8lvoAwpxxumikiQpYnAsjdJjwak2ZIwJI3zNeO1bZDM9hMwQShDYPEdZ4pLEZgLv1WxTfrdIB+ehCHJ6JPxvH9j1qDZhYEDypBOeF3TqUQPHWAWvOhiRz5WUFVLwHBDCikTPf3CvCGp/lFBGD7enPu4cXwaNofxiDMEyQq/UxEUUE2y9BaX4cvLM/j8jWKI2MF//AtjyAD6Ui6e77HvAefF9Ew+iDlAh2ZchjSoLAZq6B8jMby6pq/tZ/sAgDxa3myBuhroJ03J8KUCGOKeTDSG1Mo8AJHUNrnOfZ0CVqeWHcNzAzDkuGoRGW6Yy9f2cVUkhiDCB9mNVAyPSW+PIc8XpRle4wyRlL6D7/RiXJKWzy9kA4akW5qc4fXNm6fPG2KC2Bx+PAOcH9LaaIXknGLYBCU0L4+RC8MPL9veEBPEGD5QV7vjyyktqIChlSNDF59E3UIQLkVmyEl7Q3VzUoZHN7UhJhiDIYci8OA4DLXMGMJc3F5pNEISvzEYVq7oT1w8hzMErShKGl3auL8Cduvg04gz23EYVu6xChTpo0Jd6jHMzh6eUb9xPe/Lf4tT97EYoul9UtlwLL6eJcMz6h8tpj6ogtpETIaVzWuNBmFBQU7YZ/iemV9Kx4fO2NgavfnHnyEMaQ6AYcVgCm2Egwr9Ui9OArEFaCtNHeO/IO8PfqPr+AzDywZbuCBBL8a34KN3NLbIND6EDP/HiKj8jelUQPxSGNPTDGk3/Dn4BI8Pl5nG+CRDVou6vWoRGMK8zJ1jJm58fDqEYRj6GYwYj/GzzdMQDFmCmtuMl4Qh+edX2oN7DUaM52nyyrVhET3WT5OAIVyKRDiC59pyypeihj4rhjC/FTDE86X55LxxTyYrhlBMfYacnHcudQuOq5YVwytgM32GwGkj+k1A7UnPpPbE80WzYgiv4TOcArMQ9KpnXz/kOts5M1yAuQqclxg14GgM+dEEypDN6idlyKsBx6jjQ9eew1AQLu0ZgjXUoBRjAoa3fj6KV8c3IvdiUAEvyvBXUTzYYIZ/RguGG7NDVYlpGtI39C0+1YtBWIVI/TRuWgu0knAYCiu8rpN8SRNiq4PQ3N1BP/WRfgS+1wb7aciX9CL1RL1+fNBJGawXg9nHDga8V1Sv7y0jts8V2u+8qxiv1Bca9C/2APUJjeyJgn1tTzhDBPcsQzYehAFv7RP8dWgfhU/u5o1Kjd4xt7kH33jxxtvl9rUtk/Um/qAHd4Zst6L/LrzGPjJC89ngOzBeemA+P+gTfm8i7C81I/aX7hMkgOElFvBy2vmP2Ct6fgOwx4CtrhHw8olNUhRhf2myHuF99gAw/A19vU7UG3psYWZzLxRDUQetn9kX9QjDJRqtz/vY9UH8g63w7l/tuReM//j4H/nfODAUdUH73fqiPu8kvfqHKxMMWTuo/r6/TIN7CT/DEsqQL8gP3jWEvfrU+xaeuyNkeBhdwBALeI9aDitvuggqR+w6uw3+tdck3LcR/Kz+VPS+BZxg3ykXMTw+fp8h6sl4bwrgw7shqn/MrS4Dt+WgKzkKK0glguqESm/LMkDfe+IzvPFS6R5D3FXz34XAFhosjEEj7y4Bn9LRGqBLkUjpQyGlX3bG3137qF0jeH1+DOo9z+5/bn8gSad//nod2OLKhmJQu6EbDUhR/n5oqjn2rXn27o5RWS+EFOzE766BBAf3lX0u2H222VdcN4/nXmnq9uYFafnZfBwYvF7w+oEqjY8HT3avHy4aoMYN3z9kX5NdkPYi5jukkbd6uN/sXz3ccEr1zufup2ijjI+r/TXOmGsYYCM9nX3VOc17wMk3CsgQoe8Bp3iXO+lWD9liGPYuN6yxxXkfvxQzSL2Pjwhp8j0VUmz1kCXgngoyOkGJ9sVIuRNCZoiyLwa1n6AcaW+TshCk9vDi7G2SYH+a1Fs9ZIVo+9PE32Mozs54+SLaHkOwjyHKPlHl0KIuIu4TRbVNhFr90swgdZaKwJiPQRoJce0ASmImXMzgpnuCqdmCSRTvuVcigtSee6LNEEEng/CrpTETLuBmiLrQzkXd+7I0ZsJFnL0vKx24Fyhv/9KEO+PlAyPW/qXUHrQWZw/a8mhRB99i7UFLTyK+j3CpCFL7CIdNYaS9oEtFsAKPOQjfCzrCft4lMhMV5riYKKewhezJXioz4e7JDoYSZU92+vgOal/9khGk99WXI53jQJ2NYJLRPnLuUpEEk52NIDrfojzh0gEJz7cQnFFSMoJJzyjhnzNTnngQHU/0c2aY86yOx5SUy0wgZwXFOC7miZLGfRxVNoLMeU9x5MlAzuwql5moVJbUmV1MSVQM5ty1VZnCJRe0lol77hpzdp7Cls8KVTLGjGq9kmMfF0Off1gygnTjToId5ME+KGUjWPlGuVZJzrBkVFWZCHZp3zHZFvnMWbLEBQtVMuxh4XKMgwFJsH2UJSWY+HA/9kznUhBkzrNPfqYzci538QQNWsmkOZcbO1vdeWIFmwkmQE1ztnql0mcokh3wp0dvxjjHTPNTTDCr2pH64k7TW9qM8kt/GjqzrquKXtTJsgOTaWCVMlgz7GbU9YJOkR9JjOLTMzkYjo0qqnLr9CeY9FqsB2JldEgFQlGzT3386s5mdExmBB2K7NHtijU65QERxkhnlmBVz/CYkQliF+XZ6XRqe4b4yFKmhzOyGtUxG5GTd2kx1xH3MQstSoK1i45ONVenOMRzupIR5zF7fb5gVbWzGs1J3krV+CYjE1jP4/DJsYZFGpqc7zmXC4lVoc4C0XI56afNukx7cdnm5+IMtmiiQcvLceyt0ahfkWb5nJ00nkmsiXCfaY7+BuI37TnK60HW1tEYrHF+9XyPQh+wedPDwpBW/SwfbK8/wxSMeyclZ79/iUuqG3HYo6wix+bIltH5c/yMdYK0YUyMcOFxxMdSW+P0wmqMW5rFydWeKKqZVjEFfhAhWemmcwKm3S8SN9tuVU91THiXN41uWkiqjnbJZtLYjWyJN32uzj5hhmi30vk5f5fkpN+Mx9Lo9SdVCc3tHa+qn8RFDAY0V3np4gNJU151++1o6rXX7j+tJFNAzzHy6vzUx/k1J6a4OqVopmW3uotpk8+z15wuui1bl4Xs3DBmUkSGbzfD7T85l6plysp2NuzO+++7aXvZdLFst3eD/rw7XG8VU9fU0KtIs1NnFDy821hcwwywrqiapTtcNFVxoWqaLpuW81c9ys9lO2VGNBU6WhSOKVA3tdB2yrw5VtkkZmZQzOqp8ggi9LchOicpVH1bxMHSGMYti2+oE6Juaa1Cjq/noN21ObFAMqiy3S2uPIKj9z6UkJxmEiimNHwv4FjwcDQ7s/QkHXqzTpEFvBAsHZIi71IMx6OV1ov8A8CU6L1Pvkh6qKPCsFN1x2Evp3AiaPcntipbqrjryOOmqJas2pN+2VRLGNrjp9a2qh+8Mx41zTL16nb4NC69aHLgxA6D+aS1cibU9UR96Kbzt2qvWpP5QBR7/GVg9JpLJ5rodEZPLkadzvtgt2z2Th3x/cRPlBT/Bw0F87qp3WkPAAAAAElFTkSuQmCC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19464" name="Picture 10" descr="https://encrypted-tbn1.gstatic.com/images?q=tbn:ANd9GcTl4QtL_4cBXQYCKZ43sUPKT6G9R5IuOMvNdDitITNV2ZpoGl1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438" y="5410200"/>
            <a:ext cx="1905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How Much Physical Activity Do I Need?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30 to 60 minutes or more of moderate intensity physical activity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Vigorous activity – high intensity</a:t>
            </a:r>
          </a:p>
          <a:p>
            <a:pPr eaLnBrk="1" hangingPunct="1">
              <a:defRPr/>
            </a:pPr>
            <a:r>
              <a:rPr lang="en-US" smtClean="0"/>
              <a:t>Moderate activity – medium intensity</a:t>
            </a:r>
          </a:p>
          <a:p>
            <a:pPr eaLnBrk="1" hangingPunct="1">
              <a:defRPr/>
            </a:pPr>
            <a:r>
              <a:rPr lang="en-US" smtClean="0"/>
              <a:t>Examples of moderate activity:</a:t>
            </a:r>
          </a:p>
          <a:p>
            <a:pPr lvl="1" eaLnBrk="1" hangingPunct="1">
              <a:defRPr/>
            </a:pPr>
            <a:r>
              <a:rPr lang="en-US" smtClean="0"/>
              <a:t>Brisk walking	- Washing windows/floors</a:t>
            </a:r>
          </a:p>
          <a:p>
            <a:pPr lvl="1" eaLnBrk="1" hangingPunct="1">
              <a:defRPr/>
            </a:pPr>
            <a:r>
              <a:rPr lang="en-US" smtClean="0"/>
              <a:t>Gardening 		- Washing/waxing a car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Health Fitness Pyramid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5181600" y="2286000"/>
            <a:ext cx="762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H="1">
            <a:off x="4267200" y="2286000"/>
            <a:ext cx="914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V="1">
            <a:off x="4267200" y="3429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3581400" y="44196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6019800" y="3581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6477000" y="45720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7162800" y="56388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3581400" y="3581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2819400" y="45720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H="1">
            <a:off x="2057400" y="56388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2819400" y="54864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2057400" y="6553200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4038600" y="56388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800" b="1" u="sng"/>
              <a:t>Daily Activity</a:t>
            </a:r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2743200" y="56388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2819400" y="6019800"/>
            <a:ext cx="4648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 b="1"/>
              <a:t>Lifetime Behavior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200"/>
              <a:t>Stay active – Keep moving, walk as much as possible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3581400" y="45720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800" b="1" u="sng"/>
              <a:t>3-5 Times a Week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3124200" y="4953000"/>
            <a:ext cx="3657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200" b="1"/>
              <a:t>Aerobic Exercise	Flexibility Exercise</a:t>
            </a:r>
            <a:r>
              <a:rPr lang="en-US" altLang="en-US" sz="1200"/>
              <a:t> 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200"/>
              <a:t>Swim, cycle, jog	       stretch, yoga</a:t>
            </a:r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>
            <a:off x="3505200" y="45720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 flipV="1">
            <a:off x="4953000" y="487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3810000" y="35814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800" b="1" u="sng"/>
              <a:t>2-3 Times a Week</a:t>
            </a: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3657600" y="2438400"/>
            <a:ext cx="320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800" b="1" u="sng"/>
              <a:t>As Often As Possible</a:t>
            </a:r>
          </a:p>
        </p:txBody>
      </p:sp>
      <p:sp>
        <p:nvSpPr>
          <p:cNvPr id="21528" name="Text Box 31"/>
          <p:cNvSpPr txBox="1">
            <a:spLocks noChangeArrowheads="1"/>
          </p:cNvSpPr>
          <p:nvPr/>
        </p:nvSpPr>
        <p:spPr bwMode="auto">
          <a:xfrm>
            <a:off x="3962400" y="3886200"/>
            <a:ext cx="2438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endParaRPr lang="en-US" altLang="en-US" sz="1200"/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3810000" y="3886200"/>
            <a:ext cx="2514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200"/>
              <a:t>Strength &amp;	       Recreational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200"/>
              <a:t>Endurance         Activities </a:t>
            </a:r>
          </a:p>
        </p:txBody>
      </p:sp>
      <p:sp>
        <p:nvSpPr>
          <p:cNvPr id="17441" name="Line 33"/>
          <p:cNvSpPr>
            <a:spLocks noChangeShapeType="1"/>
          </p:cNvSpPr>
          <p:nvPr/>
        </p:nvSpPr>
        <p:spPr bwMode="auto">
          <a:xfrm>
            <a:off x="4191000" y="3581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2" name="Line 34"/>
          <p:cNvSpPr>
            <a:spLocks noChangeShapeType="1"/>
          </p:cNvSpPr>
          <p:nvPr/>
        </p:nvSpPr>
        <p:spPr bwMode="auto">
          <a:xfrm flipV="1">
            <a:off x="4953000" y="3886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4419600" y="2895600"/>
            <a:ext cx="1447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200"/>
              <a:t>Learn a new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200"/>
              <a:t>Sport or hobby</a:t>
            </a:r>
          </a:p>
        </p:txBody>
      </p:sp>
      <p:sp>
        <p:nvSpPr>
          <p:cNvPr id="17444" name="Line 36"/>
          <p:cNvSpPr>
            <a:spLocks noChangeShapeType="1"/>
          </p:cNvSpPr>
          <p:nvPr/>
        </p:nvSpPr>
        <p:spPr bwMode="auto">
          <a:xfrm flipV="1">
            <a:off x="8305800" y="29718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7162800" y="2057400"/>
            <a:ext cx="16764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800"/>
              <a:t>High Level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800"/>
              <a:t>Fitness Zone</a:t>
            </a:r>
          </a:p>
        </p:txBody>
      </p: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7467600" y="5791200"/>
            <a:ext cx="16764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800"/>
              <a:t>Health 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1800"/>
              <a:t>Zone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3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17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13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1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7" dur="1000"/>
                                        <p:tgtEl>
                                          <p:spTgt spid="17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2" grpId="0" animBg="1"/>
      <p:bldP spid="17413" grpId="0" animBg="1"/>
      <p:bldP spid="17414" grpId="0" animBg="1"/>
      <p:bldP spid="17415" grpId="0" animBg="1"/>
      <p:bldP spid="17416" grpId="0" animBg="1"/>
      <p:bldP spid="17417" grpId="0" animBg="1"/>
      <p:bldP spid="17418" grpId="0" animBg="1"/>
      <p:bldP spid="17419" grpId="0" animBg="1"/>
      <p:bldP spid="17420" grpId="0" animBg="1"/>
      <p:bldP spid="17421" grpId="0" animBg="1"/>
      <p:bldP spid="17423" grpId="0" animBg="1"/>
      <p:bldP spid="17424" grpId="0" animBg="1"/>
      <p:bldP spid="17425" grpId="0"/>
      <p:bldP spid="17426" grpId="0" animBg="1"/>
      <p:bldP spid="17427" grpId="0"/>
      <p:bldP spid="17430" grpId="0"/>
      <p:bldP spid="17432" grpId="0"/>
      <p:bldP spid="17434" grpId="0" animBg="1"/>
      <p:bldP spid="17436" grpId="0" animBg="1"/>
      <p:bldP spid="17437" grpId="0"/>
      <p:bldP spid="17438" grpId="0"/>
      <p:bldP spid="17440" grpId="0"/>
      <p:bldP spid="17441" grpId="0" animBg="1"/>
      <p:bldP spid="17442" grpId="0" animBg="1"/>
      <p:bldP spid="17443" grpId="0"/>
      <p:bldP spid="17444" grpId="0" animBg="1"/>
      <p:bldP spid="17445" grpId="0"/>
      <p:bldP spid="174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563" cy="10509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Live a balanced life!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3563" cy="41878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Health Triangle Includes:</a:t>
            </a:r>
          </a:p>
          <a:p>
            <a:pPr lvl="1">
              <a:defRPr/>
            </a:pPr>
            <a:r>
              <a:rPr lang="en-US" dirty="0" smtClean="0"/>
              <a:t>Physical</a:t>
            </a:r>
          </a:p>
          <a:p>
            <a:pPr lvl="1">
              <a:defRPr/>
            </a:pPr>
            <a:r>
              <a:rPr lang="en-US" dirty="0" smtClean="0"/>
              <a:t>Mental/Emotional</a:t>
            </a:r>
          </a:p>
          <a:p>
            <a:pPr lvl="1">
              <a:defRPr/>
            </a:pPr>
            <a:r>
              <a:rPr lang="en-US" dirty="0" smtClean="0"/>
              <a:t>Social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What does sedentary mean? </a:t>
            </a:r>
          </a:p>
          <a:p>
            <a:pPr lvl="1">
              <a:defRPr/>
            </a:pPr>
            <a:r>
              <a:rPr lang="en-US" dirty="0" smtClean="0"/>
              <a:t>Inactive lifestyle</a:t>
            </a:r>
          </a:p>
        </p:txBody>
      </p:sp>
      <p:sp>
        <p:nvSpPr>
          <p:cNvPr id="22532" name="AutoShape 2" descr="data:image/jpeg;base64,/9j/4AAQSkZJRgABAQAAAQABAAD/2wCEAAkGBxQREhUUEhQWFRUWGRYYFxUYFhQXGBcdHhcaFxoYHBgYHSggGBwmGxcXITEhJSkrLi4uHSAzODMsNygtLisBCgoKDg0OGxAQGywlICQsLCwsLCwsLCwsLCwsLCwsLCwsLCwsLCwsLCwsLCwsLCwsLCwsLCwsLCwsLCwsLCwsLP/AABEIAJYAxgMBEQACEQEDEQH/xAAbAAEAAgMBAQAAAAAAAAAAAAAABAYCAwUBB//EADwQAAIBAgQDBwEECQMFAAAAAAECAAMRBAUhMRJBUQYTImFxgZEyFEKhsSMzUmJywdHh8EOisiSCk7Px/8QAGQEBAAMBAQAAAAAAAAAAAAAAAAECBAMF/8QALREAAgIBAwMEAgIBBQEAAAAAAAECEQMSITEEQVETIjJhI6FxsYEkUpHR4RT/2gAMAwEAAhEDEQA/APuMAQBAEAQBAEAQBAEAQDViKyopZjYKCSYW4SsreRdojUrstTQOf0f7v7vv+c6yx0jtPHS2LTORxEAQBAEAQBAEAQBAEAQBAEAQBAEAQBAEAQBAPLwCm9sc14m7lDournqentO2OPc0YYV7isqbG43GonY7H0Xs9mf2ilc/WujDz6+8zTjpZkyR0s6koUEAQBAEAQBAEAQBAEAQBAEAQBAEAQBAEAQDl9ocz+z0iR9baKPPr7S0I2y+OOpnzpmubnUnnNRrPIBPyTMTh6ob7p0YdR/beVnG0VnHUqPpFJwwBBuDqD1mUxmcAQBAEAQBAEAQBAEAQBAEAQBAEAQBAEAwq1AoLE2ABJPQCBVnzfO8xOIqlvujRR0H95qjGkbIR0ogSxYQBALb2NzX/QY9Sn81/n8zjlj3OGWHdFtE4nAQBAEAQBAEAQBAEAQBAEAQBAEAgZ1jzQpGoKbVLWuq9OZ9hKTlpV0cs2T046krIlLtLh2omsHFltxL94E7DhlVmi46jmurxOGuzro4IBGxF51NK3Kp2yzX/QQ+bn8l/mZ2xx7nfFDuypzsdxAEAQDKlUKkMpsQQQfMQGfSMlzEYikHG+zDof8ANZllHSzHOOl0dCVKmLOBubRZDaXJ6DBJ7AEAQBAEAQBAEAQBAEA8JgFMxWdYpa9ZQaSCn4hTqAjiQD6gw39JleWeprwedPPmWSS227PujHJ8sXF1Vr1cN3PDZ9D4Kt9vCRcdYhBTlqaojDiWaanKFd/plmzrMRh6Rfnso6mbIxt0epCOp0fN6lQsSzG5JuT1M1GwxgCAIAgCAdTs9mf2eqCfoawb+vtKTjaKZI6kfQa1Q8BKWJsSvQm2kyu0jHK0nXJQcTikx9XCrUvxkVFqU14l7ttbN7ETG5LJKKZ5M5x6icFLmt14ZdcoptTpIjuHdRYsOf8AgtNcE0qe56WFOMFFu2idLHUQBAEAQBAEAQBAEA8MArHbXEle4VmZKT1AKrKSCALEC42G/wATPnfC7GHrZUop7Jvcidp1o4lqNGkVeqb8Lhg4UDXxnW6m0rl0zqK5KdUseVxhHd9v/S3J4VFyNBqdhtqfITUj0Eux897QZn9oq3H0Loo/M+80wjSNmOGlHMly4gCAIAgCAIBc+x+a8a9y58S/T5r09pwyx3tGfLGnaNnbEd1h3emArMVV6gADBSbE3GvSY820bR5vV+zG3HnycbMsuo4JaNbDVD3hdB9V+9B3uP6TlOEYJSi9zNkxQwKM8b3tf5L2DNh6p7AEAQBAEAQBAEAQDn5tmi0AtwzM7cKKouxPkPKUnNROWXKsaXllTxNepQLo7LjaF71FuDUp67kA3X8vSZpNxtPdftHnylLHcW1OPfyiy5DluHpqKlGnw8YBub8VjrbXUTRjhFK4o3YMWOK1QVWc7thmvCvcodWHj8h095pxx7m3FDuymzuaBAEAQBAEAQBANuGrtTZXU2ZTcSGrVENJqmfRsFiUxVG9gVYWZTrY8wZknHszHOHMXwVTPMmpYZ6IwycNWq/CrsSwTzAOl9faZMmOMGtPLPKz4IYpR9Nbt7fR08HRxWGr01aq2IpVOLjJFu7sL8V+k6JTjJJuzvGObHkSb1J8/RZgZ3Np7AEAQBAEAQBAMXcKCSQANSToB6nlBDdbsp9dRjMS9J6nA1Px0KlMg3Uizi/PYH5mV/kk4t8cHnSrPlcG6a3TXjubMpyI08UClI06dJWXjLAtWJ5nykwxVPZUl+y+Lp9Oa4qku/ksOZ41aFMueWw6nkJqjHU6PRhHU6R82xFdqjF2N2Y3M1JVsbEqVGuSBAEAQBAEAQBAEA7XZjNO5qcLHwPofI8jOc4WjnlhqVlwzfLExKBXvoQyspsykcwZknBSW5gzYo5VUitYg1sUCtVjhcKvhJdgKlS29y3I/HrOEtU/lsjFJzy7SemC88s7mUZvh2K0KNTiKrpubgaaMfqM6wyQftizVhzYnUIM7M6mgQBAEAQBAEA4PazElKYvRNakT+lsSOFR6eftprOOWTS4tdzL1UnGPxtd/wCDmYXJ8HikDYVu6qLqCpIZT+8p5SkceOa9pwjgwZY3idP6LXh6ZVVDMWIABY7nzmhJ0b4ppJMonabNe/qWU+BNB5nm01QjSNmOFKzjS50EAQBAEAQBAEAQBAEAvPZPNe9Tu2PjT/cvI+23xM+SNO0Zssado19qsipVEeuxIdVuDclRw66rzvtMmXGmnI83qunhJOb5X/Bx8uxiUrYvEKFdhahQQAWGxYLyv1M5Rkl75c9kZsc1Gs2TntFf2XHKcS9WkrvTNNjuh3Guk1QbatnpYpucbaomSx0EAQBAEAg5tmaYZOOpfewA1LHoBzlJzUVbOWXLHHHVIomIr1qqVWpVKlWiWBrUiLVUF7kelgRcaabTI3KSendeO55cpTnFuDbje67otmRZdh2K4mjTNMstgDoLdbddN5oxwh80qPQwY8brJFVZq7W5t3ad2p8bjX91f6nb5mrHG92bsULdso80GonYiiow9JgAGZqgJ62It+cqn7iifuo9yOir1lVhcWfT0UkRLZCb2NmV8K0atRkVyvdgBr2Fyb7GJXaIlbaVkfFY1XFhSppre68V/TUmEvslR+zbk+GRmJq6UxYE+beEfmT7RN+BN+CJiKJRmRt1JBlk7RZO1ZKzmktOsQqgABDbl9IJlY7opDeJNwmKpvTqscPSvTVSNH1uwXXxecq001uQ000rNOXlK1dQaaKOF/Ct7EhWIOp3ky2iJbROSJc6k7MqKqtEqAOKmCfM8R1/CVi7spF3ZpwOLai6uu6n56j3ktWiWrVH0jB4ha1MOuqsNvzB/KZHGtmY5KnTOFh8jNPHd4ED03UniY3NIgbC/LkOntM6xVkvt/Rgj07jn1Vaf6LMBNBuPYAgCAIAgHF7Q5KcRwOlQpUpaod1v5j23nLJj10+6M3UYPUpp01wQOyVKrTqV1r02FRiHarpwPyAH4ymHUm1JbnLpFOMpKa3e99mWDHYpaNNnbQKNuvQCaUr2N8Vex81xuKaq7O27G/p0E1JUqNkVSo0SSTtfazTwtGwU3ar9ShuY2vtOdXJnOrkzZkmYs9YKVpgEPqEUH6DzESjSE4pI0ZRXNOhXYAE3pbgMNzyMmStomSuSIeLzFqgswQDfwoqn5ElRolQSJz0aaUkpvUKMf0jgKW3HhF76WXl5ytu7RW3d0a86RWCVUbiBHAxtbxKBrbldSJMdtmIWtmYdof15/hT/gsmHBOP4nmW/qcT/An/ALBIlyiZfKJl2cNq6/w1P+DRP4kZPiaxm7/sUv8AxJ/STpROhfZuz2pxCgSACaQ2Fh9TcuUiHciHc5UuXLB2SzXun7tj4HOnk399pyyRtWcssLVl6tOBmEAQBAEAQBAEAQCh9q8171+7U+BP9zdfQbfM0Y41uacUKW5wZ0OogEiriuKmlO30Fje+/Fbl7SK3shLdsZfiu6qB7XtcW23BH84atUJKzbgMctNHR6feK/DpxFdr8x6yGrIlFvhitiqR4eGhwWIJ/SO1xzGu14p+RT8mjGYg1HZzuxvbp0HxJSpEpUqM6OL4ab0yLhipBv8ASRz+NJDjbsVvZMr5nSqHifDgtYAnvXGwtsNOUhRa4ZVQa4ZDoYrgWooH6wAb7WYN77WlmraLNW0xl+L7p+O17Bha9twR/OQ1aoSWpURhLEknF4rvBTFrcC8O++pN/wAZCVEJURpJIgF/7MZr39OzHxpofMcmmacaZlyQ0s7cocxAEAQBAEAQDh9qc17mnwqfG97eQ5mXxxtnTHC2UGaTUIAgCAIAgCAIAgCAIAgCAIAgCAS8rxxoVFcctx1HMSJRtFZRtH0rDVxUUMpuGFwZkqjG1To2wBAEAQBANOKxC01LsbBRcyUrJSs+a5ljWr1Gduew6DkJqiqVGyMdKoiySRAEAQBAEAQBAEAQBAEAQBAEAQBALN2OzXgbuWOjfR5Hp7/nOWSPdHHLG90XQTgZxAEAQDwwCl9sM0427pD4V+rzbp7TvjjW5oxQrdlbtOp2FoAtAFoAtAFoAtAPIAgCAIAgCAIAgC8AXgC8AK9tQdRtAPovZ7NBiKQJ+tdHHn195lnGmZJx0s6sqUEA1YnELTUu5sqi5PQSG0lZEpKKtkSrnVBaS1jUAptoGsdfa1+RlfUjWq9jm8+NRU29masfm2GokCq6qWAYXUm4PPQeRiWWMeWRk6mGP5SoJmuFJpqHS9UBk8P1AkgWNuoMerHbfkldRB1UueDOtj8OjMjFQyLxsOHZeu0l5EnVkyzxi2m+FZHwueYSq6ojozNsOA66X5r0kRzRk6TKQ6rHN6Yy3JGGx+HqVGpIyF1vdeHaxseVjJWRN0mXjnjKWlPc2YbEUajOicJambOOHb5HlJU020mTHKpNpPjkkPTQAkhQBqTYaSbLuVb2RMux2HxAY0irhd/Da3yJWORS4Zzx5o5FcWYYXMMNUptURkZEuWPDtYcRuLX2hZE1aYjnhKLknsjXWzfCIiOzIFe/CeA623+7KvLFJO+Sr6rGkm5c8cknA4ihXHFSNNxzsBp6jlLRmpbpnSGWM1cXZqzHMMNhyBWKIWBIupN7b7CRLJGPyZXJ1EMfzdGLZphQiVCycFQ2RuE6m9ukerGk75I/+mGlSvZ8cm6piqC1VokoKjC6rw6ka+Vvun4k61em9yzzRU1C9zRmGbYSg3DVdFbpwkkevCDb3kSyxi6bK5OphjdSke4nNcLTVXd6YV78JtcG2+wh5IruJdTCKTctmakzrBsvEHQjiC34G3Ow+nyketFq7Krq8bVqX9m/MsfhsPbvii32HDc/Cgm3nJlkUeWXydRDH8me08bhmpGspQ0xuwW9vUWuJPqLTqvYLPFw1p7Hj4/DCl3xKd0fv8NxvbYC+8PIlHVeweeChrvY2YvH0MOod2VFbY8J10vyF9olkUVuxkzRgrkzZiMzpU0V3cBXsFNib31GwhzilYllhFJt7Ml3ljocDtxiODB1P3uFfkzjnfsMnWyrCypYzAvaphTfhw61KwPqFK/jx/Myyg60eNzz545NPE+I2zPM8cO8wlTvFp/9OvjZO8A1YfSAb7SZy3i77FsmT3Qlde1b1ZIzDDjFYjDKKgPHh7rUVSguGchguhAvyl5x1yW/Ytkis2SG/MeeCR2crPVx9QV18YpBHBtqRYX9DvJxtvI9Rfp5SlnevmqYyrEJQfMKpVf0bKV0Gh8YAHTW0QqLm/BOKSg8s32exzsBVbDnDVmpVF8TCrVYDhcVCDf23nOLcdMqM+NvHom015fmzq5PmtGhjMWKr8JqVFCCzG51/ZBtuJ0hNRyStmjFmx4809T5ex1+2mNNPDFV+uqRTUczxaEfGnvOueVQNHWT04mly9jiZJWNDFKhpvRWrSC2ewuyDcf5znLG9M6qrRmwy9PNTVJrv9HHyug9PBNXp3KutWlWXyK2V/YnWcoJqGpfaMuKMo4Nce6af/ZJq1kSjlzVCOAMxa4J04lvoN5ZtKMLOjcYwwuXB2OzXDUxlarQUrQKgXsVDNpqAfedMW+RyitjT02mWaU4Ko0aO3NbgxOGbjFOwfxlS4Xz4QDeR1DqaK9bLTlg7rnerIuaf9WcLSWoKl6dZ+NU4ASAQp4CBbxLaRP3uKX2c8v5XCKd7N3VfxsRsLXZ6tDGPpeulL2ChSfxP4yittTfmikZNyjml/uo6GAxNHDVsSMYLOzkhmQsGQ8hYGdE4QlLWdsc8eKc/WW7f6NeBwtsvxTFLIS7Ugw1Uaai+3L4kRj+OTr+CsIf6eba27WM0RRgMIQACWokkW1059Ykqxxr6GRJdPj28EvE1qdDMKtTFDwOq905Uso01GgNjuP/ALLNqOW5/wCDpKUcfUOWXhrZkBAGp4+rSBWgyjg0IBOlyAeX9ZRcTa4OK3jllFe1rYgZjRehg1A1o4hKb/wVNCfY6ykk44/pnLLGWPBS+Mkn/DOvm2I77E06YpvVSjS8SJ+06WF/QETrN6ppVaSNOaWvKo1aiv20QMRjb4Cmj6NQrqjA7gC5Fx5DT2lHL8aT7M4yyfgUZcxkkXzK8zpYhS1FuIA2Jsw1/wC4CbIzUlserhzQyq4OyW9MNuAfUAy1HRpPkGkNdBrodBr6wKMfs6fsrptoJFIaV4PRRW4NhcaDQaRSFI9FIXvYX621+ZNCu54aC6+Ea76DX16yKQpeD1qQIsQCOlhaKQaTMTh134Vv6CKQ0rwZPTBtcA22uAbSaDSYakDuAbbaCBSAora1hbpYW+IpCkYnDra3CLDYWGkihpRmqAbC3pJJMXoqdwD6gGRSIaTC0VGoUD2EUhSHcLtwi29rCKQ0oVKCt9Sg26gH84pBxT5RkaYItbTpykikYmipAFhYbCwsJFLgUhUoqwswBHmAfzir5Dinye90LWsLdLC3xFClVHhoraxAt0sLfEkUuD1aQGoAB62gUjE4dT90a+QkUhSMkpgbAD0FpNCk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2533" name="AutoShape 4" descr="data:image/jpeg;base64,/9j/4AAQSkZJRgABAQAAAQABAAD/2wCEAAkGBxQREhUUEhQWFRUWGRYYFxUYFhQXGBcdHhcaFxoYHBgYHSggGBwmGxcXITEhJSkrLi4uHSAzODMsNygtLisBCgoKDg0OGxAQGywlICQsLCwsLCwsLCwsLCwsLCwsLCwsLCwsLCwsLCwsLCwsLCwsLCwsLCwsLCwsLCwsLCwsLP/AABEIAJYAxgMBEQACEQEDEQH/xAAbAAEAAgMBAQAAAAAAAAAAAAAABAYCAwUBB//EADwQAAIBAgQDBwEECQMFAAAAAAECAAMRBAUhMRJBUQYTImFxgZEyFEKhsSMzUmJywdHh8EOisiSCk7Px/8QAGQEBAAMBAQAAAAAAAAAAAAAAAAECBAMF/8QALREAAgIBAwMEAgIBBQEAAAAAAAECEQMSITEEQVETIjJhI6FxsYEkUpHR4RT/2gAMAwEAAhEDEQA/APuMAQBAEAQBAEAQBAEAQDViKyopZjYKCSYW4SsreRdojUrstTQOf0f7v7vv+c6yx0jtPHS2LTORxEAQBAEAQBAEAQBAEAQBAEAQBAEAQBAEAQBAPLwCm9sc14m7lDournqentO2OPc0YYV7isqbG43GonY7H0Xs9mf2ilc/WujDz6+8zTjpZkyR0s6koUEAQBAEAQBAEAQBAEAQBAEAQBAEAQBAEAQDl9ocz+z0iR9baKPPr7S0I2y+OOpnzpmubnUnnNRrPIBPyTMTh6ob7p0YdR/beVnG0VnHUqPpFJwwBBuDqD1mUxmcAQBAEAQBAEAQBAEAQBAEAQBAEAQBAEAwq1AoLE2ABJPQCBVnzfO8xOIqlvujRR0H95qjGkbIR0ogSxYQBALb2NzX/QY9Sn81/n8zjlj3OGWHdFtE4nAQBAEAQBAEAQBAEAQBAEAQBAEAgZ1jzQpGoKbVLWuq9OZ9hKTlpV0cs2T046krIlLtLh2omsHFltxL94E7DhlVmi46jmurxOGuzro4IBGxF51NK3Kp2yzX/QQ+bn8l/mZ2xx7nfFDuypzsdxAEAQDKlUKkMpsQQQfMQGfSMlzEYikHG+zDof8ANZllHSzHOOl0dCVKmLOBubRZDaXJ6DBJ7AEAQBAEAQBAEAQBAEA8JgFMxWdYpa9ZQaSCn4hTqAjiQD6gw39JleWeprwedPPmWSS227PujHJ8sXF1Vr1cN3PDZ9D4Kt9vCRcdYhBTlqaojDiWaanKFd/plmzrMRh6Rfnso6mbIxt0epCOp0fN6lQsSzG5JuT1M1GwxgCAIAgCAdTs9mf2eqCfoawb+vtKTjaKZI6kfQa1Q8BKWJsSvQm2kyu0jHK0nXJQcTikx9XCrUvxkVFqU14l7ttbN7ETG5LJKKZ5M5x6icFLmt14ZdcoptTpIjuHdRYsOf8AgtNcE0qe56WFOMFFu2idLHUQBAEAQBAEAQBAEA8MArHbXEle4VmZKT1AKrKSCALEC42G/wATPnfC7GHrZUop7Jvcidp1o4lqNGkVeqb8Lhg4UDXxnW6m0rl0zqK5KdUseVxhHd9v/S3J4VFyNBqdhtqfITUj0Eux897QZn9oq3H0Loo/M+80wjSNmOGlHMly4gCAIAgCAIBc+x+a8a9y58S/T5r09pwyx3tGfLGnaNnbEd1h3emArMVV6gADBSbE3GvSY820bR5vV+zG3HnycbMsuo4JaNbDVD3hdB9V+9B3uP6TlOEYJSi9zNkxQwKM8b3tf5L2DNh6p7AEAQBAEAQBAEAQDn5tmi0AtwzM7cKKouxPkPKUnNROWXKsaXllTxNepQLo7LjaF71FuDUp67kA3X8vSZpNxtPdftHnylLHcW1OPfyiy5DluHpqKlGnw8YBub8VjrbXUTRjhFK4o3YMWOK1QVWc7thmvCvcodWHj8h095pxx7m3FDuymzuaBAEAQBAEAQBANuGrtTZXU2ZTcSGrVENJqmfRsFiUxVG9gVYWZTrY8wZknHszHOHMXwVTPMmpYZ6IwycNWq/CrsSwTzAOl9faZMmOMGtPLPKz4IYpR9Nbt7fR08HRxWGr01aq2IpVOLjJFu7sL8V+k6JTjJJuzvGObHkSb1J8/RZgZ3Np7AEAQBAEAQBAMXcKCSQANSToB6nlBDdbsp9dRjMS9J6nA1Px0KlMg3Uizi/PYH5mV/kk4t8cHnSrPlcG6a3TXjubMpyI08UClI06dJWXjLAtWJ5nykwxVPZUl+y+Lp9Oa4qku/ksOZ41aFMueWw6nkJqjHU6PRhHU6R82xFdqjF2N2Y3M1JVsbEqVGuSBAEAQBAEAQBAEA7XZjNO5qcLHwPofI8jOc4WjnlhqVlwzfLExKBXvoQyspsykcwZknBSW5gzYo5VUitYg1sUCtVjhcKvhJdgKlS29y3I/HrOEtU/lsjFJzy7SemC88s7mUZvh2K0KNTiKrpubgaaMfqM6wyQftizVhzYnUIM7M6mgQBAEAQBAEA4PazElKYvRNakT+lsSOFR6eftprOOWTS4tdzL1UnGPxtd/wCDmYXJ8HikDYVu6qLqCpIZT+8p5SkceOa9pwjgwZY3idP6LXh6ZVVDMWIABY7nzmhJ0b4ppJMonabNe/qWU+BNB5nm01QjSNmOFKzjS50EAQBAEAQBAEAQBAEAvPZPNe9Tu2PjT/cvI+23xM+SNO0Zssado19qsipVEeuxIdVuDclRw66rzvtMmXGmnI83qunhJOb5X/Bx8uxiUrYvEKFdhahQQAWGxYLyv1M5Rkl75c9kZsc1Gs2TntFf2XHKcS9WkrvTNNjuh3Guk1QbatnpYpucbaomSx0EAQBAEAg5tmaYZOOpfewA1LHoBzlJzUVbOWXLHHHVIomIr1qqVWpVKlWiWBrUiLVUF7kelgRcaabTI3KSendeO55cpTnFuDbje67otmRZdh2K4mjTNMstgDoLdbddN5oxwh80qPQwY8brJFVZq7W5t3ad2p8bjX91f6nb5mrHG92bsULdso80GonYiiow9JgAGZqgJ62It+cqn7iifuo9yOir1lVhcWfT0UkRLZCb2NmV8K0atRkVyvdgBr2Fyb7GJXaIlbaVkfFY1XFhSppre68V/TUmEvslR+zbk+GRmJq6UxYE+beEfmT7RN+BN+CJiKJRmRt1JBlk7RZO1ZKzmktOsQqgABDbl9IJlY7opDeJNwmKpvTqscPSvTVSNH1uwXXxecq001uQ000rNOXlK1dQaaKOF/Ct7EhWIOp3ky2iJbROSJc6k7MqKqtEqAOKmCfM8R1/CVi7spF3ZpwOLai6uu6n56j3ktWiWrVH0jB4ha1MOuqsNvzB/KZHGtmY5KnTOFh8jNPHd4ED03UniY3NIgbC/LkOntM6xVkvt/Rgj07jn1Vaf6LMBNBuPYAgCAIAgHF7Q5KcRwOlQpUpaod1v5j23nLJj10+6M3UYPUpp01wQOyVKrTqV1r02FRiHarpwPyAH4ymHUm1JbnLpFOMpKa3e99mWDHYpaNNnbQKNuvQCaUr2N8Vex81xuKaq7O27G/p0E1JUqNkVSo0SSTtfazTwtGwU3ar9ShuY2vtOdXJnOrkzZkmYs9YKVpgEPqEUH6DzESjSE4pI0ZRXNOhXYAE3pbgMNzyMmStomSuSIeLzFqgswQDfwoqn5ElRolQSJz0aaUkpvUKMf0jgKW3HhF76WXl5ytu7RW3d0a86RWCVUbiBHAxtbxKBrbldSJMdtmIWtmYdof15/hT/gsmHBOP4nmW/qcT/An/ALBIlyiZfKJl2cNq6/w1P+DRP4kZPiaxm7/sUv8AxJ/STpROhfZuz2pxCgSACaQ2Fh9TcuUiHciHc5UuXLB2SzXun7tj4HOnk399pyyRtWcssLVl6tOBmEAQBAEAQBAEAQCh9q8171+7U+BP9zdfQbfM0Y41uacUKW5wZ0OogEiriuKmlO30Fje+/Fbl7SK3shLdsZfiu6qB7XtcW23BH84atUJKzbgMctNHR6feK/DpxFdr8x6yGrIlFvhitiqR4eGhwWIJ/SO1xzGu14p+RT8mjGYg1HZzuxvbp0HxJSpEpUqM6OL4ab0yLhipBv8ASRz+NJDjbsVvZMr5nSqHifDgtYAnvXGwtsNOUhRa4ZVQa4ZDoYrgWooH6wAb7WYN77WlmraLNW0xl+L7p+O17Bha9twR/OQ1aoSWpURhLEknF4rvBTFrcC8O++pN/wAZCVEJURpJIgF/7MZr39OzHxpofMcmmacaZlyQ0s7cocxAEAQBAEAQDh9qc17mnwqfG97eQ5mXxxtnTHC2UGaTUIAgCAIAgCAIAgCAIAgCAIAgCAS8rxxoVFcctx1HMSJRtFZRtH0rDVxUUMpuGFwZkqjG1To2wBAEAQBANOKxC01LsbBRcyUrJSs+a5ljWr1Gduew6DkJqiqVGyMdKoiySRAEAQBAEAQBAEAQBAEAQBAEAQBALN2OzXgbuWOjfR5Hp7/nOWSPdHHLG90XQTgZxAEAQDwwCl9sM0427pD4V+rzbp7TvjjW5oxQrdlbtOp2FoAtAFoAtAFoAtAPIAgCAIAgCAIAgC8AXgC8AK9tQdRtAPovZ7NBiKQJ+tdHHn195lnGmZJx0s6sqUEA1YnELTUu5sqi5PQSG0lZEpKKtkSrnVBaS1jUAptoGsdfa1+RlfUjWq9jm8+NRU29masfm2GokCq6qWAYXUm4PPQeRiWWMeWRk6mGP5SoJmuFJpqHS9UBk8P1AkgWNuoMerHbfkldRB1UueDOtj8OjMjFQyLxsOHZeu0l5EnVkyzxi2m+FZHwueYSq6ojozNsOA66X5r0kRzRk6TKQ6rHN6Yy3JGGx+HqVGpIyF1vdeHaxseVjJWRN0mXjnjKWlPc2YbEUajOicJambOOHb5HlJU020mTHKpNpPjkkPTQAkhQBqTYaSbLuVb2RMux2HxAY0irhd/Da3yJWORS4Zzx5o5FcWYYXMMNUptURkZEuWPDtYcRuLX2hZE1aYjnhKLknsjXWzfCIiOzIFe/CeA623+7KvLFJO+Sr6rGkm5c8cknA4ihXHFSNNxzsBp6jlLRmpbpnSGWM1cXZqzHMMNhyBWKIWBIupN7b7CRLJGPyZXJ1EMfzdGLZphQiVCycFQ2RuE6m9ukerGk75I/+mGlSvZ8cm6piqC1VokoKjC6rw6ka+Vvun4k61em9yzzRU1C9zRmGbYSg3DVdFbpwkkevCDb3kSyxi6bK5OphjdSke4nNcLTVXd6YV78JtcG2+wh5IruJdTCKTctmakzrBsvEHQjiC34G3Ow+nyketFq7Krq8bVqX9m/MsfhsPbvii32HDc/Cgm3nJlkUeWXydRDH8me08bhmpGspQ0xuwW9vUWuJPqLTqvYLPFw1p7Hj4/DCl3xKd0fv8NxvbYC+8PIlHVeweeChrvY2YvH0MOod2VFbY8J10vyF9olkUVuxkzRgrkzZiMzpU0V3cBXsFNib31GwhzilYllhFJt7Ml3ljocDtxiODB1P3uFfkzjnfsMnWyrCypYzAvaphTfhw61KwPqFK/jx/Myyg60eNzz545NPE+I2zPM8cO8wlTvFp/9OvjZO8A1YfSAb7SZy3i77FsmT3Qlde1b1ZIzDDjFYjDKKgPHh7rUVSguGchguhAvyl5x1yW/Ytkis2SG/MeeCR2crPVx9QV18YpBHBtqRYX9DvJxtvI9Rfp5SlnevmqYyrEJQfMKpVf0bKV0Gh8YAHTW0QqLm/BOKSg8s32exzsBVbDnDVmpVF8TCrVYDhcVCDf23nOLcdMqM+NvHom015fmzq5PmtGhjMWKr8JqVFCCzG51/ZBtuJ0hNRyStmjFmx4809T5ex1+2mNNPDFV+uqRTUczxaEfGnvOueVQNHWT04mly9jiZJWNDFKhpvRWrSC2ewuyDcf5znLG9M6qrRmwy9PNTVJrv9HHyug9PBNXp3KutWlWXyK2V/YnWcoJqGpfaMuKMo4Nce6af/ZJq1kSjlzVCOAMxa4J04lvoN5ZtKMLOjcYwwuXB2OzXDUxlarQUrQKgXsVDNpqAfedMW+RyitjT02mWaU4Ko0aO3NbgxOGbjFOwfxlS4Xz4QDeR1DqaK9bLTlg7rnerIuaf9WcLSWoKl6dZ+NU4ASAQp4CBbxLaRP3uKX2c8v5XCKd7N3VfxsRsLXZ6tDGPpeulL2ChSfxP4yittTfmikZNyjml/uo6GAxNHDVsSMYLOzkhmQsGQ8hYGdE4QlLWdsc8eKc/WW7f6NeBwtsvxTFLIS7Ugw1Uaai+3L4kRj+OTr+CsIf6eba27WM0RRgMIQACWokkW1059Ykqxxr6GRJdPj28EvE1qdDMKtTFDwOq905Uso01GgNjuP/ALLNqOW5/wCDpKUcfUOWXhrZkBAGp4+rSBWgyjg0IBOlyAeX9ZRcTa4OK3jllFe1rYgZjRehg1A1o4hKb/wVNCfY6ykk44/pnLLGWPBS+Mkn/DOvm2I77E06YpvVSjS8SJ+06WF/QETrN6ppVaSNOaWvKo1aiv20QMRjb4Cmj6NQrqjA7gC5Fx5DT2lHL8aT7M4yyfgUZcxkkXzK8zpYhS1FuIA2Jsw1/wC4CbIzUlserhzQyq4OyW9MNuAfUAy1HRpPkGkNdBrodBr6wKMfs6fsrptoJFIaV4PRRW4NhcaDQaRSFI9FIXvYX621+ZNCu54aC6+Ea76DX16yKQpeD1qQIsQCOlhaKQaTMTh134Vv6CKQ0rwZPTBtcA22uAbSaDSYakDuAbbaCBSAora1hbpYW+IpCkYnDra3CLDYWGkihpRmqAbC3pJJMXoqdwD6gGRSIaTC0VGoUD2EUhSHcLtwi29rCKQ0oVKCt9Sg26gH84pBxT5RkaYItbTpykikYmipAFhYbCwsJFLgUhUoqwswBHmAfzir5Dinye90LWsLdLC3xFClVHhoraxAt0sLfEkUuD1aQGoAB62gUjE4dT90a+QkUhSMkpgbAD0FpNCkj//Z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22534" name="Picture 6" descr="https://encrypted-tbn0.gstatic.com/images?q=tbn:ANd9GcTmkuYSzC3QKm0HytD6dMtzZTh3cb3Ef8wI3s04xwX1thjJvBTuf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6338" y="1616075"/>
            <a:ext cx="2400300" cy="269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etition">
  <a:themeElements>
    <a:clrScheme name="Competition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mpetition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GraphMaster">
  <a:themeElements>
    <a:clrScheme name="Competition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mpetition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1357</TotalTime>
  <Words>695</Words>
  <Application>Microsoft Office PowerPoint</Application>
  <PresentationFormat>On-screen Show (4:3)</PresentationFormat>
  <Paragraphs>159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Verdana</vt:lpstr>
      <vt:lpstr>Wingdings</vt:lpstr>
      <vt:lpstr>Competition</vt:lpstr>
      <vt:lpstr>iRespondGraphMaster</vt:lpstr>
      <vt:lpstr>Personal Fitness</vt:lpstr>
      <vt:lpstr>Personal Fitness</vt:lpstr>
      <vt:lpstr>  Benefits of exercise </vt:lpstr>
      <vt:lpstr>Benefits of Exercise</vt:lpstr>
      <vt:lpstr>PowerPoint Presentation</vt:lpstr>
      <vt:lpstr>What Should I Do?</vt:lpstr>
      <vt:lpstr>How Much Physical Activity Do I Need?</vt:lpstr>
      <vt:lpstr>Health Fitness Pyramid</vt:lpstr>
      <vt:lpstr>Live a balanced life! </vt:lpstr>
      <vt:lpstr>Risk Factors &amp; Your Behavior</vt:lpstr>
      <vt:lpstr>6 steps to the behavior-change stairway</vt:lpstr>
      <vt:lpstr>Safety and Injury Prevention</vt:lpstr>
      <vt:lpstr>Medical Screening</vt:lpstr>
      <vt:lpstr>Fluid Replacement</vt:lpstr>
      <vt:lpstr>Fluid Balance</vt:lpstr>
      <vt:lpstr>Weather Related Illnesses</vt:lpstr>
      <vt:lpstr>Physical Activity and the Cold</vt:lpstr>
      <vt:lpstr>Skin Cancer Detection</vt:lpstr>
      <vt:lpstr>Stitch in the Side</vt:lpstr>
      <vt:lpstr>Foot Type and Foot Alignment  Pronation: the heel strikes the ground then goes to the inside of the foot. Supination: the heel strikes the ground then goes to the outside of the foot.  </vt:lpstr>
      <vt:lpstr>Common exercise injuries</vt:lpstr>
      <vt:lpstr>Injury Treatment (R.I.C.E.)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# 2</dc:title>
  <dc:creator>Christopher Walker</dc:creator>
  <cp:lastModifiedBy>Cynthia Faulkner</cp:lastModifiedBy>
  <cp:revision>37</cp:revision>
  <dcterms:created xsi:type="dcterms:W3CDTF">2004-09-19T17:45:41Z</dcterms:created>
  <dcterms:modified xsi:type="dcterms:W3CDTF">2017-07-26T17:46:33Z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